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0" r:id="rId4"/>
    <p:sldId id="259" r:id="rId5"/>
    <p:sldId id="263" r:id="rId6"/>
    <p:sldId id="264" r:id="rId7"/>
    <p:sldId id="267" r:id="rId8"/>
    <p:sldId id="288" r:id="rId9"/>
    <p:sldId id="290" r:id="rId10"/>
    <p:sldId id="285" r:id="rId11"/>
    <p:sldId id="292" r:id="rId12"/>
    <p:sldId id="289" r:id="rId13"/>
    <p:sldId id="283" r:id="rId14"/>
    <p:sldId id="281" r:id="rId15"/>
    <p:sldId id="269" r:id="rId16"/>
    <p:sldId id="284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B22"/>
    <a:srgbClr val="001848"/>
    <a:srgbClr val="182B4C"/>
    <a:srgbClr val="E2C560"/>
    <a:srgbClr val="263F6D"/>
    <a:srgbClr val="C6A338"/>
    <a:srgbClr val="5F4A05"/>
    <a:srgbClr val="9E7909"/>
    <a:srgbClr val="95730A"/>
    <a:srgbClr val="A9A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1430F5-4344-443C-AD8F-7AA0A69CDE4B}" v="111" dt="2019-05-29T06:28:28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8" autoAdjust="0"/>
    <p:restoredTop sz="94660"/>
  </p:normalViewPr>
  <p:slideViewPr>
    <p:cSldViewPr snapToGrid="0">
      <p:cViewPr>
        <p:scale>
          <a:sx n="50" d="100"/>
          <a:sy n="50" d="100"/>
        </p:scale>
        <p:origin x="5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gor Kronemberger" userId="e91687a721b269c2" providerId="LiveId" clId="{F51430F5-4344-443C-AD8F-7AA0A69CDE4B}"/>
    <pc:docChg chg="undo redo custSel addSld delSld modSld sldOrd">
      <pc:chgData name="Ygor Kronemberger" userId="e91687a721b269c2" providerId="LiveId" clId="{F51430F5-4344-443C-AD8F-7AA0A69CDE4B}" dt="2019-05-30T06:08:37.267" v="1262" actId="478"/>
      <pc:docMkLst>
        <pc:docMk/>
      </pc:docMkLst>
      <pc:sldChg chg="delSp modSp">
        <pc:chgData name="Ygor Kronemberger" userId="e91687a721b269c2" providerId="LiveId" clId="{F51430F5-4344-443C-AD8F-7AA0A69CDE4B}" dt="2019-05-29T06:07:55.403" v="205" actId="478"/>
        <pc:sldMkLst>
          <pc:docMk/>
          <pc:sldMk cId="2915165273" sldId="256"/>
        </pc:sldMkLst>
        <pc:spChg chg="del">
          <ac:chgData name="Ygor Kronemberger" userId="e91687a721b269c2" providerId="LiveId" clId="{F51430F5-4344-443C-AD8F-7AA0A69CDE4B}" dt="2019-05-29T05:59:30.450" v="0" actId="478"/>
          <ac:spMkLst>
            <pc:docMk/>
            <pc:sldMk cId="2915165273" sldId="256"/>
            <ac:spMk id="13" creationId="{0D8D8CEB-7B87-4F6F-939D-6D085D697C06}"/>
          </ac:spMkLst>
        </pc:spChg>
        <pc:spChg chg="mod">
          <ac:chgData name="Ygor Kronemberger" userId="e91687a721b269c2" providerId="LiveId" clId="{F51430F5-4344-443C-AD8F-7AA0A69CDE4B}" dt="2019-05-29T06:00:32.819" v="10" actId="14100"/>
          <ac:spMkLst>
            <pc:docMk/>
            <pc:sldMk cId="2915165273" sldId="256"/>
            <ac:spMk id="15" creationId="{8CBF1C33-7AB5-4678-8F59-E990711C2766}"/>
          </ac:spMkLst>
        </pc:spChg>
        <pc:spChg chg="del">
          <ac:chgData name="Ygor Kronemberger" userId="e91687a721b269c2" providerId="LiveId" clId="{F51430F5-4344-443C-AD8F-7AA0A69CDE4B}" dt="2019-05-29T05:59:30.450" v="0" actId="478"/>
          <ac:spMkLst>
            <pc:docMk/>
            <pc:sldMk cId="2915165273" sldId="256"/>
            <ac:spMk id="18" creationId="{F0D76AA8-9554-4A02-97B4-F4A14C3BA441}"/>
          </ac:spMkLst>
        </pc:spChg>
        <pc:spChg chg="del mod">
          <ac:chgData name="Ygor Kronemberger" userId="e91687a721b269c2" providerId="LiveId" clId="{F51430F5-4344-443C-AD8F-7AA0A69CDE4B}" dt="2019-05-29T06:07:55.403" v="205" actId="478"/>
          <ac:spMkLst>
            <pc:docMk/>
            <pc:sldMk cId="2915165273" sldId="256"/>
            <ac:spMk id="29" creationId="{D6A9E0EC-BED5-497E-9C21-9E98F80FF2A2}"/>
          </ac:spMkLst>
        </pc:spChg>
        <pc:spChg chg="mod">
          <ac:chgData name="Ygor Kronemberger" userId="e91687a721b269c2" providerId="LiveId" clId="{F51430F5-4344-443C-AD8F-7AA0A69CDE4B}" dt="2019-05-29T06:00:35.455" v="11" actId="14100"/>
          <ac:spMkLst>
            <pc:docMk/>
            <pc:sldMk cId="2915165273" sldId="256"/>
            <ac:spMk id="32" creationId="{2D72709E-FEB1-4B72-9737-00883BD50C75}"/>
          </ac:spMkLst>
        </pc:spChg>
        <pc:picChg chg="del">
          <ac:chgData name="Ygor Kronemberger" userId="e91687a721b269c2" providerId="LiveId" clId="{F51430F5-4344-443C-AD8F-7AA0A69CDE4B}" dt="2019-05-29T05:59:30.450" v="0" actId="478"/>
          <ac:picMkLst>
            <pc:docMk/>
            <pc:sldMk cId="2915165273" sldId="256"/>
            <ac:picMk id="24" creationId="{E2910437-CB06-4BA4-8B50-D19ED0B87851}"/>
          </ac:picMkLst>
        </pc:picChg>
        <pc:picChg chg="del">
          <ac:chgData name="Ygor Kronemberger" userId="e91687a721b269c2" providerId="LiveId" clId="{F51430F5-4344-443C-AD8F-7AA0A69CDE4B}" dt="2019-05-29T05:59:30.450" v="0" actId="478"/>
          <ac:picMkLst>
            <pc:docMk/>
            <pc:sldMk cId="2915165273" sldId="256"/>
            <ac:picMk id="25" creationId="{6E2C04DE-0B69-40B4-916C-5B4E1B128709}"/>
          </ac:picMkLst>
        </pc:picChg>
        <pc:picChg chg="del">
          <ac:chgData name="Ygor Kronemberger" userId="e91687a721b269c2" providerId="LiveId" clId="{F51430F5-4344-443C-AD8F-7AA0A69CDE4B}" dt="2019-05-29T05:59:30.450" v="0" actId="478"/>
          <ac:picMkLst>
            <pc:docMk/>
            <pc:sldMk cId="2915165273" sldId="256"/>
            <ac:picMk id="26" creationId="{1452D7BC-AA59-444B-92BB-67B6B3C36E53}"/>
          </ac:picMkLst>
        </pc:picChg>
        <pc:picChg chg="del">
          <ac:chgData name="Ygor Kronemberger" userId="e91687a721b269c2" providerId="LiveId" clId="{F51430F5-4344-443C-AD8F-7AA0A69CDE4B}" dt="2019-05-29T05:59:30.450" v="0" actId="478"/>
          <ac:picMkLst>
            <pc:docMk/>
            <pc:sldMk cId="2915165273" sldId="256"/>
            <ac:picMk id="1036" creationId="{26744707-BF06-4221-A39B-9EC73F83897E}"/>
          </ac:picMkLst>
        </pc:picChg>
      </pc:sldChg>
      <pc:sldChg chg="modSp setBg">
        <pc:chgData name="Ygor Kronemberger" userId="e91687a721b269c2" providerId="LiveId" clId="{F51430F5-4344-443C-AD8F-7AA0A69CDE4B}" dt="2019-05-29T06:06:37.449" v="147" actId="1076"/>
        <pc:sldMkLst>
          <pc:docMk/>
          <pc:sldMk cId="2617235133" sldId="259"/>
        </pc:sldMkLst>
        <pc:spChg chg="mod">
          <ac:chgData name="Ygor Kronemberger" userId="e91687a721b269c2" providerId="LiveId" clId="{F51430F5-4344-443C-AD8F-7AA0A69CDE4B}" dt="2019-05-29T06:03:34.018" v="74" actId="1037"/>
          <ac:spMkLst>
            <pc:docMk/>
            <pc:sldMk cId="2617235133" sldId="259"/>
            <ac:spMk id="2" creationId="{95422585-27E9-4EDD-B183-4CD3C76140CF}"/>
          </ac:spMkLst>
        </pc:spChg>
        <pc:spChg chg="mod">
          <ac:chgData name="Ygor Kronemberger" userId="e91687a721b269c2" providerId="LiveId" clId="{F51430F5-4344-443C-AD8F-7AA0A69CDE4B}" dt="2019-05-29T06:03:58.178" v="85" actId="14100"/>
          <ac:spMkLst>
            <pc:docMk/>
            <pc:sldMk cId="2617235133" sldId="259"/>
            <ac:spMk id="15" creationId="{8CBF1C33-7AB5-4678-8F59-E990711C2766}"/>
          </ac:spMkLst>
        </pc:spChg>
        <pc:spChg chg="mod">
          <ac:chgData name="Ygor Kronemberger" userId="e91687a721b269c2" providerId="LiveId" clId="{F51430F5-4344-443C-AD8F-7AA0A69CDE4B}" dt="2019-05-29T06:03:34.018" v="74" actId="1037"/>
          <ac:spMkLst>
            <pc:docMk/>
            <pc:sldMk cId="2617235133" sldId="259"/>
            <ac:spMk id="28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3:47.317" v="83" actId="1037"/>
          <ac:spMkLst>
            <pc:docMk/>
            <pc:sldMk cId="2617235133" sldId="259"/>
            <ac:spMk id="38" creationId="{1EA6C446-EBE2-4C75-BDFF-29EE039BA0D5}"/>
          </ac:spMkLst>
        </pc:spChg>
        <pc:spChg chg="mod">
          <ac:chgData name="Ygor Kronemberger" userId="e91687a721b269c2" providerId="LiveId" clId="{F51430F5-4344-443C-AD8F-7AA0A69CDE4B}" dt="2019-05-29T06:03:34.018" v="74" actId="1037"/>
          <ac:spMkLst>
            <pc:docMk/>
            <pc:sldMk cId="2617235133" sldId="259"/>
            <ac:spMk id="41" creationId="{00000000-0000-0000-0000-000000000000}"/>
          </ac:spMkLst>
        </pc:spChg>
        <pc:spChg chg="mod">
          <ac:chgData name="Ygor Kronemberger" userId="e91687a721b269c2" providerId="LiveId" clId="{F51430F5-4344-443C-AD8F-7AA0A69CDE4B}" dt="2019-05-29T06:03:34.018" v="74" actId="1037"/>
          <ac:spMkLst>
            <pc:docMk/>
            <pc:sldMk cId="2617235133" sldId="259"/>
            <ac:spMk id="42" creationId="{FC31F8A5-78DF-4EC7-A974-819F912A3AEB}"/>
          </ac:spMkLst>
        </pc:spChg>
        <pc:picChg chg="mod">
          <ac:chgData name="Ygor Kronemberger" userId="e91687a721b269c2" providerId="LiveId" clId="{F51430F5-4344-443C-AD8F-7AA0A69CDE4B}" dt="2019-05-29T06:06:37.449" v="147" actId="1076"/>
          <ac:picMkLst>
            <pc:docMk/>
            <pc:sldMk cId="2617235133" sldId="259"/>
            <ac:picMk id="30" creationId="{00000000-0000-0000-0000-000000000000}"/>
          </ac:picMkLst>
        </pc:picChg>
        <pc:picChg chg="mod">
          <ac:chgData name="Ygor Kronemberger" userId="e91687a721b269c2" providerId="LiveId" clId="{F51430F5-4344-443C-AD8F-7AA0A69CDE4B}" dt="2019-05-29T06:03:47.317" v="83" actId="1037"/>
          <ac:picMkLst>
            <pc:docMk/>
            <pc:sldMk cId="2617235133" sldId="259"/>
            <ac:picMk id="39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3:34.018" v="74" actId="1037"/>
          <ac:picMkLst>
            <pc:docMk/>
            <pc:sldMk cId="2617235133" sldId="259"/>
            <ac:picMk id="43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3:34.018" v="74" actId="1037"/>
          <ac:picMkLst>
            <pc:docMk/>
            <pc:sldMk cId="2617235133" sldId="259"/>
            <ac:picMk id="44" creationId="{26744707-BF06-4221-A39B-9EC73F83897E}"/>
          </ac:picMkLst>
        </pc:picChg>
      </pc:sldChg>
      <pc:sldChg chg="modSp setBg">
        <pc:chgData name="Ygor Kronemberger" userId="e91687a721b269c2" providerId="LiveId" clId="{F51430F5-4344-443C-AD8F-7AA0A69CDE4B}" dt="2019-05-29T06:03:17.863" v="64" actId="14100"/>
        <pc:sldMkLst>
          <pc:docMk/>
          <pc:sldMk cId="693819493" sldId="260"/>
        </pc:sldMkLst>
        <pc:spChg chg="mod">
          <ac:chgData name="Ygor Kronemberger" userId="e91687a721b269c2" providerId="LiveId" clId="{F51430F5-4344-443C-AD8F-7AA0A69CDE4B}" dt="2019-05-29T06:02:56.761" v="52" actId="1037"/>
          <ac:spMkLst>
            <pc:docMk/>
            <pc:sldMk cId="693819493" sldId="260"/>
            <ac:spMk id="2" creationId="{95422585-27E9-4EDD-B183-4CD3C76140CF}"/>
          </ac:spMkLst>
        </pc:spChg>
        <pc:spChg chg="mod">
          <ac:chgData name="Ygor Kronemberger" userId="e91687a721b269c2" providerId="LiveId" clId="{F51430F5-4344-443C-AD8F-7AA0A69CDE4B}" dt="2019-05-29T06:03:17.863" v="64" actId="14100"/>
          <ac:spMkLst>
            <pc:docMk/>
            <pc:sldMk cId="693819493" sldId="260"/>
            <ac:spMk id="15" creationId="{8CBF1C33-7AB5-4678-8F59-E990711C2766}"/>
          </ac:spMkLst>
        </pc:spChg>
        <pc:spChg chg="mod">
          <ac:chgData name="Ygor Kronemberger" userId="e91687a721b269c2" providerId="LiveId" clId="{F51430F5-4344-443C-AD8F-7AA0A69CDE4B}" dt="2019-05-29T06:02:56.761" v="52" actId="1037"/>
          <ac:spMkLst>
            <pc:docMk/>
            <pc:sldMk cId="693819493" sldId="260"/>
            <ac:spMk id="26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2:56.761" v="52" actId="1037"/>
          <ac:spMkLst>
            <pc:docMk/>
            <pc:sldMk cId="693819493" sldId="260"/>
            <ac:spMk id="28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2:56.761" v="52" actId="1037"/>
          <ac:spMkLst>
            <pc:docMk/>
            <pc:sldMk cId="693819493" sldId="260"/>
            <ac:spMk id="30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3:12.638" v="62" actId="1076"/>
          <ac:spMkLst>
            <pc:docMk/>
            <pc:sldMk cId="693819493" sldId="260"/>
            <ac:spMk id="38" creationId="{1EA6C446-EBE2-4C75-BDFF-29EE039BA0D5}"/>
          </ac:spMkLst>
        </pc:spChg>
        <pc:spChg chg="mod">
          <ac:chgData name="Ygor Kronemberger" userId="e91687a721b269c2" providerId="LiveId" clId="{F51430F5-4344-443C-AD8F-7AA0A69CDE4B}" dt="2019-05-29T06:02:56.761" v="52" actId="1037"/>
          <ac:spMkLst>
            <pc:docMk/>
            <pc:sldMk cId="693819493" sldId="260"/>
            <ac:spMk id="41" creationId="{00000000-0000-0000-0000-000000000000}"/>
          </ac:spMkLst>
        </pc:spChg>
        <pc:spChg chg="mod">
          <ac:chgData name="Ygor Kronemberger" userId="e91687a721b269c2" providerId="LiveId" clId="{F51430F5-4344-443C-AD8F-7AA0A69CDE4B}" dt="2019-05-29T06:02:56.761" v="52" actId="1037"/>
          <ac:spMkLst>
            <pc:docMk/>
            <pc:sldMk cId="693819493" sldId="260"/>
            <ac:spMk id="42" creationId="{FC31F8A5-78DF-4EC7-A974-819F912A3AEB}"/>
          </ac:spMkLst>
        </pc:spChg>
        <pc:grpChg chg="mod">
          <ac:chgData name="Ygor Kronemberger" userId="e91687a721b269c2" providerId="LiveId" clId="{F51430F5-4344-443C-AD8F-7AA0A69CDE4B}" dt="2019-05-29T06:02:56.761" v="52" actId="1037"/>
          <ac:grpSpMkLst>
            <pc:docMk/>
            <pc:sldMk cId="693819493" sldId="260"/>
            <ac:grpSpMk id="33" creationId="{00000000-0000-0000-0000-000000000000}"/>
          </ac:grpSpMkLst>
        </pc:grpChg>
        <pc:picChg chg="mod">
          <ac:chgData name="Ygor Kronemberger" userId="e91687a721b269c2" providerId="LiveId" clId="{F51430F5-4344-443C-AD8F-7AA0A69CDE4B}" dt="2019-05-29T06:03:12.638" v="62" actId="1076"/>
          <ac:picMkLst>
            <pc:docMk/>
            <pc:sldMk cId="693819493" sldId="260"/>
            <ac:picMk id="39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2:56.761" v="52" actId="1037"/>
          <ac:picMkLst>
            <pc:docMk/>
            <pc:sldMk cId="693819493" sldId="260"/>
            <ac:picMk id="43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2:56.761" v="52" actId="1037"/>
          <ac:picMkLst>
            <pc:docMk/>
            <pc:sldMk cId="693819493" sldId="260"/>
            <ac:picMk id="44" creationId="{26744707-BF06-4221-A39B-9EC73F83897E}"/>
          </ac:picMkLst>
        </pc:picChg>
      </pc:sldChg>
      <pc:sldChg chg="modSp">
        <pc:chgData name="Ygor Kronemberger" userId="e91687a721b269c2" providerId="LiveId" clId="{F51430F5-4344-443C-AD8F-7AA0A69CDE4B}" dt="2019-05-29T06:07:26.811" v="177" actId="14100"/>
        <pc:sldMkLst>
          <pc:docMk/>
          <pc:sldMk cId="935928289" sldId="263"/>
        </pc:sldMkLst>
        <pc:spChg chg="mod">
          <ac:chgData name="Ygor Kronemberger" userId="e91687a721b269c2" providerId="LiveId" clId="{F51430F5-4344-443C-AD8F-7AA0A69CDE4B}" dt="2019-05-29T06:07:06.829" v="155" actId="1037"/>
          <ac:spMkLst>
            <pc:docMk/>
            <pc:sldMk cId="935928289" sldId="263"/>
            <ac:spMk id="2" creationId="{95422585-27E9-4EDD-B183-4CD3C76140CF}"/>
          </ac:spMkLst>
        </pc:spChg>
        <pc:spChg chg="mod">
          <ac:chgData name="Ygor Kronemberger" userId="e91687a721b269c2" providerId="LiveId" clId="{F51430F5-4344-443C-AD8F-7AA0A69CDE4B}" dt="2019-05-29T06:07:26.811" v="177" actId="14100"/>
          <ac:spMkLst>
            <pc:docMk/>
            <pc:sldMk cId="935928289" sldId="263"/>
            <ac:spMk id="15" creationId="{8CBF1C33-7AB5-4678-8F59-E990711C2766}"/>
          </ac:spMkLst>
        </pc:spChg>
        <pc:spChg chg="mod">
          <ac:chgData name="Ygor Kronemberger" userId="e91687a721b269c2" providerId="LiveId" clId="{F51430F5-4344-443C-AD8F-7AA0A69CDE4B}" dt="2019-05-29T06:07:06.829" v="155" actId="1037"/>
          <ac:spMkLst>
            <pc:docMk/>
            <pc:sldMk cId="935928289" sldId="263"/>
            <ac:spMk id="22" creationId="{FEF5972C-148B-4173-BDD4-77CAEAB5B82E}"/>
          </ac:spMkLst>
        </pc:spChg>
        <pc:spChg chg="mod">
          <ac:chgData name="Ygor Kronemberger" userId="e91687a721b269c2" providerId="LiveId" clId="{F51430F5-4344-443C-AD8F-7AA0A69CDE4B}" dt="2019-05-29T06:07:20.898" v="175" actId="1037"/>
          <ac:spMkLst>
            <pc:docMk/>
            <pc:sldMk cId="935928289" sldId="263"/>
            <ac:spMk id="38" creationId="{1EA6C446-EBE2-4C75-BDFF-29EE039BA0D5}"/>
          </ac:spMkLst>
        </pc:spChg>
        <pc:spChg chg="mod">
          <ac:chgData name="Ygor Kronemberger" userId="e91687a721b269c2" providerId="LiveId" clId="{F51430F5-4344-443C-AD8F-7AA0A69CDE4B}" dt="2019-05-29T06:07:06.829" v="155" actId="1037"/>
          <ac:spMkLst>
            <pc:docMk/>
            <pc:sldMk cId="935928289" sldId="263"/>
            <ac:spMk id="41" creationId="{00000000-0000-0000-0000-000000000000}"/>
          </ac:spMkLst>
        </pc:spChg>
        <pc:spChg chg="mod">
          <ac:chgData name="Ygor Kronemberger" userId="e91687a721b269c2" providerId="LiveId" clId="{F51430F5-4344-443C-AD8F-7AA0A69CDE4B}" dt="2019-05-29T06:07:06.829" v="155" actId="1037"/>
          <ac:spMkLst>
            <pc:docMk/>
            <pc:sldMk cId="935928289" sldId="263"/>
            <ac:spMk id="42" creationId="{FC31F8A5-78DF-4EC7-A974-819F912A3AEB}"/>
          </ac:spMkLst>
        </pc:spChg>
        <pc:picChg chg="mod">
          <ac:chgData name="Ygor Kronemberger" userId="e91687a721b269c2" providerId="LiveId" clId="{F51430F5-4344-443C-AD8F-7AA0A69CDE4B}" dt="2019-05-29T06:07:06.829" v="155" actId="1037"/>
          <ac:picMkLst>
            <pc:docMk/>
            <pc:sldMk cId="935928289" sldId="263"/>
            <ac:picMk id="31" creationId="{00000000-0000-0000-0000-000000000000}"/>
          </ac:picMkLst>
        </pc:picChg>
        <pc:picChg chg="mod">
          <ac:chgData name="Ygor Kronemberger" userId="e91687a721b269c2" providerId="LiveId" clId="{F51430F5-4344-443C-AD8F-7AA0A69CDE4B}" dt="2019-05-29T06:07:20.898" v="175" actId="1037"/>
          <ac:picMkLst>
            <pc:docMk/>
            <pc:sldMk cId="935928289" sldId="263"/>
            <ac:picMk id="39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7:06.829" v="155" actId="1037"/>
          <ac:picMkLst>
            <pc:docMk/>
            <pc:sldMk cId="935928289" sldId="263"/>
            <ac:picMk id="43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7:06.829" v="155" actId="1037"/>
          <ac:picMkLst>
            <pc:docMk/>
            <pc:sldMk cId="935928289" sldId="263"/>
            <ac:picMk id="44" creationId="{26744707-BF06-4221-A39B-9EC73F83897E}"/>
          </ac:picMkLst>
        </pc:picChg>
      </pc:sldChg>
      <pc:sldChg chg="addSp delSp modSp setBg">
        <pc:chgData name="Ygor Kronemberger" userId="e91687a721b269c2" providerId="LiveId" clId="{F51430F5-4344-443C-AD8F-7AA0A69CDE4B}" dt="2019-05-30T05:43:48.068" v="711" actId="1076"/>
        <pc:sldMkLst>
          <pc:docMk/>
          <pc:sldMk cId="683520121" sldId="264"/>
        </pc:sldMkLst>
        <pc:spChg chg="mod">
          <ac:chgData name="Ygor Kronemberger" userId="e91687a721b269c2" providerId="LiveId" clId="{F51430F5-4344-443C-AD8F-7AA0A69CDE4B}" dt="2019-05-29T06:04:46.666" v="96" actId="1037"/>
          <ac:spMkLst>
            <pc:docMk/>
            <pc:sldMk cId="683520121" sldId="264"/>
            <ac:spMk id="2" creationId="{95422585-27E9-4EDD-B183-4CD3C76140CF}"/>
          </ac:spMkLst>
        </pc:spChg>
        <pc:spChg chg="mod">
          <ac:chgData name="Ygor Kronemberger" userId="e91687a721b269c2" providerId="LiveId" clId="{F51430F5-4344-443C-AD8F-7AA0A69CDE4B}" dt="2019-05-29T06:05:07.667" v="108" actId="14100"/>
          <ac:spMkLst>
            <pc:docMk/>
            <pc:sldMk cId="683520121" sldId="264"/>
            <ac:spMk id="15" creationId="{8CBF1C33-7AB5-4678-8F59-E990711C2766}"/>
          </ac:spMkLst>
        </pc:spChg>
        <pc:spChg chg="mod">
          <ac:chgData name="Ygor Kronemberger" userId="e91687a721b269c2" providerId="LiveId" clId="{F51430F5-4344-443C-AD8F-7AA0A69CDE4B}" dt="2019-05-30T05:41:11.845" v="613" actId="1035"/>
          <ac:spMkLst>
            <pc:docMk/>
            <pc:sldMk cId="683520121" sldId="264"/>
            <ac:spMk id="20" creationId="{2AB4A9DA-5BA1-475E-9140-F1478C50FD53}"/>
          </ac:spMkLst>
        </pc:spChg>
        <pc:spChg chg="mod">
          <ac:chgData name="Ygor Kronemberger" userId="e91687a721b269c2" providerId="LiveId" clId="{F51430F5-4344-443C-AD8F-7AA0A69CDE4B}" dt="2019-05-30T05:41:11.845" v="613" actId="1035"/>
          <ac:spMkLst>
            <pc:docMk/>
            <pc:sldMk cId="683520121" sldId="264"/>
            <ac:spMk id="21" creationId="{14B8A98C-286A-4274-8C6D-C7036085C9C1}"/>
          </ac:spMkLst>
        </pc:spChg>
        <pc:spChg chg="add mod">
          <ac:chgData name="Ygor Kronemberger" userId="e91687a721b269c2" providerId="LiveId" clId="{F51430F5-4344-443C-AD8F-7AA0A69CDE4B}" dt="2019-05-30T05:43:48.068" v="711" actId="1076"/>
          <ac:spMkLst>
            <pc:docMk/>
            <pc:sldMk cId="683520121" sldId="264"/>
            <ac:spMk id="22" creationId="{746DBD5A-DDEC-4204-8CEE-FE4F50B296AB}"/>
          </ac:spMkLst>
        </pc:spChg>
        <pc:spChg chg="mod">
          <ac:chgData name="Ygor Kronemberger" userId="e91687a721b269c2" providerId="LiveId" clId="{F51430F5-4344-443C-AD8F-7AA0A69CDE4B}" dt="2019-05-30T05:41:11.845" v="613" actId="1035"/>
          <ac:spMkLst>
            <pc:docMk/>
            <pc:sldMk cId="683520121" sldId="264"/>
            <ac:spMk id="24" creationId="{D14E485A-49E6-4543-8B63-7085E4EF9C6E}"/>
          </ac:spMkLst>
        </pc:spChg>
        <pc:spChg chg="mod">
          <ac:chgData name="Ygor Kronemberger" userId="e91687a721b269c2" providerId="LiveId" clId="{F51430F5-4344-443C-AD8F-7AA0A69CDE4B}" dt="2019-05-29T06:04:46.666" v="96" actId="1037"/>
          <ac:spMkLst>
            <pc:docMk/>
            <pc:sldMk cId="683520121" sldId="264"/>
            <ac:spMk id="25" creationId="{5FE77FF9-E866-46A0-AA3A-6A52F4A00560}"/>
          </ac:spMkLst>
        </pc:spChg>
        <pc:spChg chg="mod">
          <ac:chgData name="Ygor Kronemberger" userId="e91687a721b269c2" providerId="LiveId" clId="{F51430F5-4344-443C-AD8F-7AA0A69CDE4B}" dt="2019-05-29T06:04:46.666" v="96" actId="1037"/>
          <ac:spMkLst>
            <pc:docMk/>
            <pc:sldMk cId="683520121" sldId="264"/>
            <ac:spMk id="26" creationId="{FC31F8A5-78DF-4EC7-A974-819F912A3AEB}"/>
          </ac:spMkLst>
        </pc:spChg>
        <pc:spChg chg="del mod">
          <ac:chgData name="Ygor Kronemberger" userId="e91687a721b269c2" providerId="LiveId" clId="{F51430F5-4344-443C-AD8F-7AA0A69CDE4B}" dt="2019-05-29T06:08:37.898" v="206" actId="478"/>
          <ac:spMkLst>
            <pc:docMk/>
            <pc:sldMk cId="683520121" sldId="264"/>
            <ac:spMk id="31" creationId="{00000000-0000-0000-0000-000000000000}"/>
          </ac:spMkLst>
        </pc:spChg>
        <pc:spChg chg="del mod">
          <ac:chgData name="Ygor Kronemberger" userId="e91687a721b269c2" providerId="LiveId" clId="{F51430F5-4344-443C-AD8F-7AA0A69CDE4B}" dt="2019-05-29T06:08:37.898" v="206" actId="478"/>
          <ac:spMkLst>
            <pc:docMk/>
            <pc:sldMk cId="683520121" sldId="264"/>
            <ac:spMk id="32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5:01.525" v="106" actId="1037"/>
          <ac:spMkLst>
            <pc:docMk/>
            <pc:sldMk cId="683520121" sldId="264"/>
            <ac:spMk id="38" creationId="{1EA6C446-EBE2-4C75-BDFF-29EE039BA0D5}"/>
          </ac:spMkLst>
        </pc:spChg>
        <pc:spChg chg="mod">
          <ac:chgData name="Ygor Kronemberger" userId="e91687a721b269c2" providerId="LiveId" clId="{F51430F5-4344-443C-AD8F-7AA0A69CDE4B}" dt="2019-05-29T06:04:46.666" v="96" actId="1037"/>
          <ac:spMkLst>
            <pc:docMk/>
            <pc:sldMk cId="683520121" sldId="264"/>
            <ac:spMk id="41" creationId="{00000000-0000-0000-0000-000000000000}"/>
          </ac:spMkLst>
        </pc:spChg>
        <pc:grpChg chg="del mod">
          <ac:chgData name="Ygor Kronemberger" userId="e91687a721b269c2" providerId="LiveId" clId="{F51430F5-4344-443C-AD8F-7AA0A69CDE4B}" dt="2019-05-29T06:08:37.898" v="206" actId="478"/>
          <ac:grpSpMkLst>
            <pc:docMk/>
            <pc:sldMk cId="683520121" sldId="264"/>
            <ac:grpSpMk id="27" creationId="{00000000-0000-0000-0000-000000000000}"/>
          </ac:grpSpMkLst>
        </pc:grpChg>
        <pc:picChg chg="del mod">
          <ac:chgData name="Ygor Kronemberger" userId="e91687a721b269c2" providerId="LiveId" clId="{F51430F5-4344-443C-AD8F-7AA0A69CDE4B}" dt="2019-05-29T06:08:37.898" v="206" actId="478"/>
          <ac:picMkLst>
            <pc:docMk/>
            <pc:sldMk cId="683520121" sldId="264"/>
            <ac:picMk id="33" creationId="{26744707-BF06-4221-A39B-9EC73F83897E}"/>
          </ac:picMkLst>
        </pc:picChg>
        <pc:picChg chg="del mod">
          <ac:chgData name="Ygor Kronemberger" userId="e91687a721b269c2" providerId="LiveId" clId="{F51430F5-4344-443C-AD8F-7AA0A69CDE4B}" dt="2019-05-29T06:08:37.898" v="206" actId="478"/>
          <ac:picMkLst>
            <pc:docMk/>
            <pc:sldMk cId="683520121" sldId="264"/>
            <ac:picMk id="34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5:01.525" v="106" actId="1037"/>
          <ac:picMkLst>
            <pc:docMk/>
            <pc:sldMk cId="683520121" sldId="264"/>
            <ac:picMk id="39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4:46.666" v="96" actId="1037"/>
          <ac:picMkLst>
            <pc:docMk/>
            <pc:sldMk cId="683520121" sldId="264"/>
            <ac:picMk id="43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4:46.666" v="96" actId="1037"/>
          <ac:picMkLst>
            <pc:docMk/>
            <pc:sldMk cId="683520121" sldId="264"/>
            <ac:picMk id="44" creationId="{26744707-BF06-4221-A39B-9EC73F83897E}"/>
          </ac:picMkLst>
        </pc:picChg>
        <pc:picChg chg="add mod">
          <ac:chgData name="Ygor Kronemberger" userId="e91687a721b269c2" providerId="LiveId" clId="{F51430F5-4344-443C-AD8F-7AA0A69CDE4B}" dt="2019-05-30T05:43:41.951" v="710" actId="1076"/>
          <ac:picMkLst>
            <pc:docMk/>
            <pc:sldMk cId="683520121" sldId="264"/>
            <ac:picMk id="1026" creationId="{224CFA1A-91DC-4955-AC5F-406230D0395F}"/>
          </ac:picMkLst>
        </pc:picChg>
      </pc:sldChg>
      <pc:sldChg chg="addSp modSp setBg">
        <pc:chgData name="Ygor Kronemberger" userId="e91687a721b269c2" providerId="LiveId" clId="{F51430F5-4344-443C-AD8F-7AA0A69CDE4B}" dt="2019-05-30T05:51:22.984" v="884"/>
        <pc:sldMkLst>
          <pc:docMk/>
          <pc:sldMk cId="271522988" sldId="267"/>
        </pc:sldMkLst>
        <pc:spChg chg="mod">
          <ac:chgData name="Ygor Kronemberger" userId="e91687a721b269c2" providerId="LiveId" clId="{F51430F5-4344-443C-AD8F-7AA0A69CDE4B}" dt="2019-05-29T06:05:24.765" v="119" actId="1037"/>
          <ac:spMkLst>
            <pc:docMk/>
            <pc:sldMk cId="271522988" sldId="267"/>
            <ac:spMk id="2" creationId="{95422585-27E9-4EDD-B183-4CD3C76140CF}"/>
          </ac:spMkLst>
        </pc:spChg>
        <pc:spChg chg="mod">
          <ac:chgData name="Ygor Kronemberger" userId="e91687a721b269c2" providerId="LiveId" clId="{F51430F5-4344-443C-AD8F-7AA0A69CDE4B}" dt="2019-05-29T06:05:53.053" v="145" actId="14100"/>
          <ac:spMkLst>
            <pc:docMk/>
            <pc:sldMk cId="271522988" sldId="267"/>
            <ac:spMk id="15" creationId="{8CBF1C33-7AB5-4678-8F59-E990711C2766}"/>
          </ac:spMkLst>
        </pc:spChg>
        <pc:spChg chg="mod">
          <ac:chgData name="Ygor Kronemberger" userId="e91687a721b269c2" providerId="LiveId" clId="{F51430F5-4344-443C-AD8F-7AA0A69CDE4B}" dt="2019-05-29T06:05:45.649" v="142" actId="1038"/>
          <ac:spMkLst>
            <pc:docMk/>
            <pc:sldMk cId="271522988" sldId="267"/>
            <ac:spMk id="38" creationId="{1EA6C446-EBE2-4C75-BDFF-29EE039BA0D5}"/>
          </ac:spMkLst>
        </pc:spChg>
        <pc:spChg chg="mod">
          <ac:chgData name="Ygor Kronemberger" userId="e91687a721b269c2" providerId="LiveId" clId="{F51430F5-4344-443C-AD8F-7AA0A69CDE4B}" dt="2019-05-29T06:05:24.765" v="119" actId="1037"/>
          <ac:spMkLst>
            <pc:docMk/>
            <pc:sldMk cId="271522988" sldId="267"/>
            <ac:spMk id="41" creationId="{00000000-0000-0000-0000-000000000000}"/>
          </ac:spMkLst>
        </pc:spChg>
        <pc:spChg chg="mod">
          <ac:chgData name="Ygor Kronemberger" userId="e91687a721b269c2" providerId="LiveId" clId="{F51430F5-4344-443C-AD8F-7AA0A69CDE4B}" dt="2019-05-29T06:05:24.765" v="119" actId="1037"/>
          <ac:spMkLst>
            <pc:docMk/>
            <pc:sldMk cId="271522988" sldId="267"/>
            <ac:spMk id="42" creationId="{FC31F8A5-78DF-4EC7-A974-819F912A3AEB}"/>
          </ac:spMkLst>
        </pc:spChg>
        <pc:picChg chg="mod">
          <ac:chgData name="Ygor Kronemberger" userId="e91687a721b269c2" providerId="LiveId" clId="{F51430F5-4344-443C-AD8F-7AA0A69CDE4B}" dt="2019-05-29T06:05:45.649" v="142" actId="1038"/>
          <ac:picMkLst>
            <pc:docMk/>
            <pc:sldMk cId="271522988" sldId="267"/>
            <ac:picMk id="39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5:24.765" v="119" actId="1037"/>
          <ac:picMkLst>
            <pc:docMk/>
            <pc:sldMk cId="271522988" sldId="267"/>
            <ac:picMk id="43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5:24.765" v="119" actId="1037"/>
          <ac:picMkLst>
            <pc:docMk/>
            <pc:sldMk cId="271522988" sldId="267"/>
            <ac:picMk id="44" creationId="{26744707-BF06-4221-A39B-9EC73F83897E}"/>
          </ac:picMkLst>
        </pc:picChg>
        <pc:picChg chg="add mod">
          <ac:chgData name="Ygor Kronemberger" userId="e91687a721b269c2" providerId="LiveId" clId="{F51430F5-4344-443C-AD8F-7AA0A69CDE4B}" dt="2019-05-30T05:51:22.984" v="884"/>
          <ac:picMkLst>
            <pc:docMk/>
            <pc:sldMk cId="271522988" sldId="267"/>
            <ac:picMk id="2050" creationId="{061E9D3E-3E41-49C0-AA43-22F22E39667B}"/>
          </ac:picMkLst>
        </pc:picChg>
      </pc:sldChg>
      <pc:sldChg chg="modSp setBg">
        <pc:chgData name="Ygor Kronemberger" userId="e91687a721b269c2" providerId="LiveId" clId="{F51430F5-4344-443C-AD8F-7AA0A69CDE4B}" dt="2019-05-29T06:02:34.072" v="39"/>
        <pc:sldMkLst>
          <pc:docMk/>
          <pc:sldMk cId="4087218797" sldId="278"/>
        </pc:sldMkLst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2" creationId="{95422585-27E9-4EDD-B183-4CD3C76140CF}"/>
          </ac:spMkLst>
        </pc:spChg>
        <pc:spChg chg="mod">
          <ac:chgData name="Ygor Kronemberger" userId="e91687a721b269c2" providerId="LiveId" clId="{F51430F5-4344-443C-AD8F-7AA0A69CDE4B}" dt="2019-05-29T06:00:46.082" v="12" actId="14100"/>
          <ac:spMkLst>
            <pc:docMk/>
            <pc:sldMk cId="4087218797" sldId="278"/>
            <ac:spMk id="3" creationId="{CF43E125-AB8F-4417-AF0C-FF89D3874400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7" creationId="{00000000-0000-0000-0000-000000000000}"/>
          </ac:spMkLst>
        </pc:spChg>
        <pc:spChg chg="mod">
          <ac:chgData name="Ygor Kronemberger" userId="e91687a721b269c2" providerId="LiveId" clId="{F51430F5-4344-443C-AD8F-7AA0A69CDE4B}" dt="2019-05-29T06:01:56.698" v="35" actId="14100"/>
          <ac:spMkLst>
            <pc:docMk/>
            <pc:sldMk cId="4087218797" sldId="278"/>
            <ac:spMk id="15" creationId="{8CBF1C33-7AB5-4678-8F59-E990711C2766}"/>
          </ac:spMkLst>
        </pc:spChg>
        <pc:spChg chg="mod">
          <ac:chgData name="Ygor Kronemberger" userId="e91687a721b269c2" providerId="LiveId" clId="{F51430F5-4344-443C-AD8F-7AA0A69CDE4B}" dt="2019-05-29T06:01:27.329" v="17" actId="1076"/>
          <ac:spMkLst>
            <pc:docMk/>
            <pc:sldMk cId="4087218797" sldId="278"/>
            <ac:spMk id="20" creationId="{1EA6C446-EBE2-4C75-BDFF-29EE039BA0D5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21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28" creationId="{487E4AF4-6984-42F9-BE94-2EB343FA093B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29" creationId="{2B69512F-9D4D-4751-8E35-460CE63B8136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36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37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38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39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40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01:52.233" v="34" actId="1036"/>
          <ac:spMkLst>
            <pc:docMk/>
            <pc:sldMk cId="4087218797" sldId="278"/>
            <ac:spMk id="42" creationId="{4126E622-ED34-43A2-B622-FFCC70BBB52E}"/>
          </ac:spMkLst>
        </pc:spChg>
        <pc:picChg chg="mod">
          <ac:chgData name="Ygor Kronemberger" userId="e91687a721b269c2" providerId="LiveId" clId="{F51430F5-4344-443C-AD8F-7AA0A69CDE4B}" dt="2019-05-29T06:01:52.233" v="34" actId="1036"/>
          <ac:picMkLst>
            <pc:docMk/>
            <pc:sldMk cId="4087218797" sldId="278"/>
            <ac:picMk id="24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0:48.266" v="13" actId="1076"/>
          <ac:picMkLst>
            <pc:docMk/>
            <pc:sldMk cId="4087218797" sldId="278"/>
            <ac:picMk id="25" creationId="{6E2C04DE-0B69-40B4-916C-5B4E1B128709}"/>
          </ac:picMkLst>
        </pc:picChg>
        <pc:picChg chg="mod">
          <ac:chgData name="Ygor Kronemberger" userId="e91687a721b269c2" providerId="LiveId" clId="{F51430F5-4344-443C-AD8F-7AA0A69CDE4B}" dt="2019-05-29T06:01:52.233" v="34" actId="1036"/>
          <ac:picMkLst>
            <pc:docMk/>
            <pc:sldMk cId="4087218797" sldId="278"/>
            <ac:picMk id="26" creationId="{26744707-BF06-4221-A39B-9EC73F83897E}"/>
          </ac:picMkLst>
        </pc:picChg>
        <pc:picChg chg="mod">
          <ac:chgData name="Ygor Kronemberger" userId="e91687a721b269c2" providerId="LiveId" clId="{F51430F5-4344-443C-AD8F-7AA0A69CDE4B}" dt="2019-05-29T06:01:52.233" v="34" actId="1036"/>
          <ac:picMkLst>
            <pc:docMk/>
            <pc:sldMk cId="4087218797" sldId="278"/>
            <ac:picMk id="43" creationId="{00000000-0000-0000-0000-000000000000}"/>
          </ac:picMkLst>
        </pc:picChg>
        <pc:picChg chg="mod">
          <ac:chgData name="Ygor Kronemberger" userId="e91687a721b269c2" providerId="LiveId" clId="{F51430F5-4344-443C-AD8F-7AA0A69CDE4B}" dt="2019-05-29T06:01:27.329" v="17" actId="1076"/>
          <ac:picMkLst>
            <pc:docMk/>
            <pc:sldMk cId="4087218797" sldId="278"/>
            <ac:picMk id="1036" creationId="{26744707-BF06-4221-A39B-9EC73F83897E}"/>
          </ac:picMkLst>
        </pc:picChg>
      </pc:sldChg>
      <pc:sldChg chg="addSp modSp">
        <pc:chgData name="Ygor Kronemberger" userId="e91687a721b269c2" providerId="LiveId" clId="{F51430F5-4344-443C-AD8F-7AA0A69CDE4B}" dt="2019-05-30T05:44:36.967" v="718" actId="1076"/>
        <pc:sldMkLst>
          <pc:docMk/>
          <pc:sldMk cId="501588797" sldId="285"/>
        </pc:sldMkLst>
        <pc:spChg chg="add">
          <ac:chgData name="Ygor Kronemberger" userId="e91687a721b269c2" providerId="LiveId" clId="{F51430F5-4344-443C-AD8F-7AA0A69CDE4B}" dt="2019-05-29T06:27:53.752" v="586"/>
          <ac:spMkLst>
            <pc:docMk/>
            <pc:sldMk cId="501588797" sldId="285"/>
            <ac:spMk id="28" creationId="{B5A5AB1A-B923-433A-AC5E-0AD4794641DC}"/>
          </ac:spMkLst>
        </pc:spChg>
        <pc:spChg chg="add mod">
          <ac:chgData name="Ygor Kronemberger" userId="e91687a721b269c2" providerId="LiveId" clId="{F51430F5-4344-443C-AD8F-7AA0A69CDE4B}" dt="2019-05-30T05:44:36.967" v="718" actId="1076"/>
          <ac:spMkLst>
            <pc:docMk/>
            <pc:sldMk cId="501588797" sldId="285"/>
            <ac:spMk id="32" creationId="{83EB40BB-7309-4D99-8D01-87CE82F38307}"/>
          </ac:spMkLst>
        </pc:spChg>
        <pc:spChg chg="add">
          <ac:chgData name="Ygor Kronemberger" userId="e91687a721b269c2" providerId="LiveId" clId="{F51430F5-4344-443C-AD8F-7AA0A69CDE4B}" dt="2019-05-29T06:27:53.752" v="586"/>
          <ac:spMkLst>
            <pc:docMk/>
            <pc:sldMk cId="501588797" sldId="285"/>
            <ac:spMk id="33" creationId="{C1A59055-2954-49C2-BA58-9951B62DD3F4}"/>
          </ac:spMkLst>
        </pc:spChg>
        <pc:spChg chg="add">
          <ac:chgData name="Ygor Kronemberger" userId="e91687a721b269c2" providerId="LiveId" clId="{F51430F5-4344-443C-AD8F-7AA0A69CDE4B}" dt="2019-05-29T06:27:53.752" v="586"/>
          <ac:spMkLst>
            <pc:docMk/>
            <pc:sldMk cId="501588797" sldId="285"/>
            <ac:spMk id="35" creationId="{9FC52753-D578-4A20-AD4B-68D9F8E63259}"/>
          </ac:spMkLst>
        </pc:spChg>
        <pc:spChg chg="add">
          <ac:chgData name="Ygor Kronemberger" userId="e91687a721b269c2" providerId="LiveId" clId="{F51430F5-4344-443C-AD8F-7AA0A69CDE4B}" dt="2019-05-29T06:27:53.752" v="586"/>
          <ac:spMkLst>
            <pc:docMk/>
            <pc:sldMk cId="501588797" sldId="285"/>
            <ac:spMk id="36" creationId="{E73ED363-4D27-4EAC-9932-ABD83D8004EB}"/>
          </ac:spMkLst>
        </pc:spChg>
        <pc:spChg chg="add">
          <ac:chgData name="Ygor Kronemberger" userId="e91687a721b269c2" providerId="LiveId" clId="{F51430F5-4344-443C-AD8F-7AA0A69CDE4B}" dt="2019-05-29T06:27:53.752" v="586"/>
          <ac:spMkLst>
            <pc:docMk/>
            <pc:sldMk cId="501588797" sldId="285"/>
            <ac:spMk id="45" creationId="{C4DFEC04-FE33-4B6D-98B5-A5DA703FD232}"/>
          </ac:spMkLst>
        </pc:spChg>
        <pc:spChg chg="add">
          <ac:chgData name="Ygor Kronemberger" userId="e91687a721b269c2" providerId="LiveId" clId="{F51430F5-4344-443C-AD8F-7AA0A69CDE4B}" dt="2019-05-29T06:27:53.752" v="586"/>
          <ac:spMkLst>
            <pc:docMk/>
            <pc:sldMk cId="501588797" sldId="285"/>
            <ac:spMk id="46" creationId="{C2B6DEED-5E70-4695-A4ED-1A614FC0F427}"/>
          </ac:spMkLst>
        </pc:spChg>
        <pc:spChg chg="add">
          <ac:chgData name="Ygor Kronemberger" userId="e91687a721b269c2" providerId="LiveId" clId="{F51430F5-4344-443C-AD8F-7AA0A69CDE4B}" dt="2019-05-29T06:27:53.752" v="586"/>
          <ac:spMkLst>
            <pc:docMk/>
            <pc:sldMk cId="501588797" sldId="285"/>
            <ac:spMk id="47" creationId="{E8B2EA96-1480-4985-82C2-0353636F6610}"/>
          </ac:spMkLst>
        </pc:spChg>
        <pc:spChg chg="add">
          <ac:chgData name="Ygor Kronemberger" userId="e91687a721b269c2" providerId="LiveId" clId="{F51430F5-4344-443C-AD8F-7AA0A69CDE4B}" dt="2019-05-29T06:27:53.752" v="586"/>
          <ac:spMkLst>
            <pc:docMk/>
            <pc:sldMk cId="501588797" sldId="285"/>
            <ac:spMk id="48" creationId="{24064FC9-DD34-48B6-B45F-2E0C4696A0C6}"/>
          </ac:spMkLst>
        </pc:spChg>
        <pc:grpChg chg="add">
          <ac:chgData name="Ygor Kronemberger" userId="e91687a721b269c2" providerId="LiveId" clId="{F51430F5-4344-443C-AD8F-7AA0A69CDE4B}" dt="2019-05-29T06:27:53.752" v="586"/>
          <ac:grpSpMkLst>
            <pc:docMk/>
            <pc:sldMk cId="501588797" sldId="285"/>
            <ac:grpSpMk id="37" creationId="{13BA661D-AFB6-40D4-94CE-E0C9BC10A8D3}"/>
          </ac:grpSpMkLst>
        </pc:grpChg>
        <pc:grpChg chg="add">
          <ac:chgData name="Ygor Kronemberger" userId="e91687a721b269c2" providerId="LiveId" clId="{F51430F5-4344-443C-AD8F-7AA0A69CDE4B}" dt="2019-05-29T06:27:53.752" v="586"/>
          <ac:grpSpMkLst>
            <pc:docMk/>
            <pc:sldMk cId="501588797" sldId="285"/>
            <ac:grpSpMk id="41" creationId="{F15A6B0F-06D5-4046-AD5D-7BCA2458EA98}"/>
          </ac:grpSpMkLst>
        </pc:grpChg>
        <pc:picChg chg="add">
          <ac:chgData name="Ygor Kronemberger" userId="e91687a721b269c2" providerId="LiveId" clId="{F51430F5-4344-443C-AD8F-7AA0A69CDE4B}" dt="2019-05-29T06:27:53.752" v="586"/>
          <ac:picMkLst>
            <pc:docMk/>
            <pc:sldMk cId="501588797" sldId="285"/>
            <ac:picMk id="29" creationId="{2E29A284-5D3B-4D00-8011-F3EF9B01CD06}"/>
          </ac:picMkLst>
        </pc:picChg>
        <pc:picChg chg="add">
          <ac:chgData name="Ygor Kronemberger" userId="e91687a721b269c2" providerId="LiveId" clId="{F51430F5-4344-443C-AD8F-7AA0A69CDE4B}" dt="2019-05-29T06:27:53.752" v="586"/>
          <ac:picMkLst>
            <pc:docMk/>
            <pc:sldMk cId="501588797" sldId="285"/>
            <ac:picMk id="30" creationId="{249418DB-5A03-4202-95B7-54585F6B5569}"/>
          </ac:picMkLst>
        </pc:picChg>
        <pc:picChg chg="add">
          <ac:chgData name="Ygor Kronemberger" userId="e91687a721b269c2" providerId="LiveId" clId="{F51430F5-4344-443C-AD8F-7AA0A69CDE4B}" dt="2019-05-29T06:27:53.752" v="586"/>
          <ac:picMkLst>
            <pc:docMk/>
            <pc:sldMk cId="501588797" sldId="285"/>
            <ac:picMk id="31" creationId="{403A4992-E2FC-4690-AFDF-AA4403D8947C}"/>
          </ac:picMkLst>
        </pc:picChg>
        <pc:cxnChg chg="add">
          <ac:chgData name="Ygor Kronemberger" userId="e91687a721b269c2" providerId="LiveId" clId="{F51430F5-4344-443C-AD8F-7AA0A69CDE4B}" dt="2019-05-29T06:27:53.752" v="586"/>
          <ac:cxnSpMkLst>
            <pc:docMk/>
            <pc:sldMk cId="501588797" sldId="285"/>
            <ac:cxnSpMk id="34" creationId="{B086A491-C86F-4C19-9FC2-43C589C68365}"/>
          </ac:cxnSpMkLst>
        </pc:cxnChg>
      </pc:sldChg>
      <pc:sldChg chg="addSp delSp modSp del setBg">
        <pc:chgData name="Ygor Kronemberger" userId="e91687a721b269c2" providerId="LiveId" clId="{F51430F5-4344-443C-AD8F-7AA0A69CDE4B}" dt="2019-05-30T05:44:02.962" v="712" actId="2696"/>
        <pc:sldMkLst>
          <pc:docMk/>
          <pc:sldMk cId="1523526476" sldId="286"/>
        </pc:sldMkLst>
        <pc:spChg chg="del">
          <ac:chgData name="Ygor Kronemberger" userId="e91687a721b269c2" providerId="LiveId" clId="{F51430F5-4344-443C-AD8F-7AA0A69CDE4B}" dt="2019-05-29T06:17:47.324" v="327" actId="478"/>
          <ac:spMkLst>
            <pc:docMk/>
            <pc:sldMk cId="1523526476" sldId="286"/>
            <ac:spMk id="3" creationId="{00000000-0000-0000-0000-000000000000}"/>
          </ac:spMkLst>
        </pc:spChg>
        <pc:spChg chg="mod">
          <ac:chgData name="Ygor Kronemberger" userId="e91687a721b269c2" providerId="LiveId" clId="{F51430F5-4344-443C-AD8F-7AA0A69CDE4B}" dt="2019-05-29T06:26:03.643" v="579" actId="692"/>
          <ac:spMkLst>
            <pc:docMk/>
            <pc:sldMk cId="1523526476" sldId="286"/>
            <ac:spMk id="4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29T06:17:47.324" v="327" actId="478"/>
          <ac:spMkLst>
            <pc:docMk/>
            <pc:sldMk cId="1523526476" sldId="286"/>
            <ac:spMk id="7" creationId="{00000000-0000-0000-0000-000000000000}"/>
          </ac:spMkLst>
        </pc:spChg>
        <pc:spChg chg="del">
          <ac:chgData name="Ygor Kronemberger" userId="e91687a721b269c2" providerId="LiveId" clId="{F51430F5-4344-443C-AD8F-7AA0A69CDE4B}" dt="2019-05-29T06:17:47.324" v="327" actId="478"/>
          <ac:spMkLst>
            <pc:docMk/>
            <pc:sldMk cId="1523526476" sldId="286"/>
            <ac:spMk id="34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29T06:17:47.324" v="327" actId="478"/>
          <ac:spMkLst>
            <pc:docMk/>
            <pc:sldMk cId="1523526476" sldId="286"/>
            <ac:spMk id="35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29T06:17:47.324" v="327" actId="478"/>
          <ac:spMkLst>
            <pc:docMk/>
            <pc:sldMk cId="1523526476" sldId="286"/>
            <ac:spMk id="37" creationId="{00000000-0000-0000-0000-000000000000}"/>
          </ac:spMkLst>
        </pc:spChg>
        <pc:spChg chg="del">
          <ac:chgData name="Ygor Kronemberger" userId="e91687a721b269c2" providerId="LiveId" clId="{F51430F5-4344-443C-AD8F-7AA0A69CDE4B}" dt="2019-05-29T06:17:47.324" v="327" actId="478"/>
          <ac:spMkLst>
            <pc:docMk/>
            <pc:sldMk cId="1523526476" sldId="286"/>
            <ac:spMk id="38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29T06:17:47.324" v="327" actId="478"/>
          <ac:spMkLst>
            <pc:docMk/>
            <pc:sldMk cId="1523526476" sldId="286"/>
            <ac:spMk id="39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29T06:17:47.324" v="327" actId="478"/>
          <ac:spMkLst>
            <pc:docMk/>
            <pc:sldMk cId="1523526476" sldId="286"/>
            <ac:spMk id="40" creationId="{00000000-0000-0000-0000-000000000000}"/>
          </ac:spMkLst>
        </pc:spChg>
        <pc:spChg chg="del">
          <ac:chgData name="Ygor Kronemberger" userId="e91687a721b269c2" providerId="LiveId" clId="{F51430F5-4344-443C-AD8F-7AA0A69CDE4B}" dt="2019-05-29T06:17:53.949" v="328" actId="478"/>
          <ac:spMkLst>
            <pc:docMk/>
            <pc:sldMk cId="1523526476" sldId="286"/>
            <ac:spMk id="41" creationId="{FC31F8A5-78DF-4EC7-A974-819F912A3AEB}"/>
          </ac:spMkLst>
        </pc:spChg>
        <pc:spChg chg="del">
          <ac:chgData name="Ygor Kronemberger" userId="e91687a721b269c2" providerId="LiveId" clId="{F51430F5-4344-443C-AD8F-7AA0A69CDE4B}" dt="2019-05-29T06:17:47.324" v="327" actId="478"/>
          <ac:spMkLst>
            <pc:docMk/>
            <pc:sldMk cId="1523526476" sldId="286"/>
            <ac:spMk id="42" creationId="{00000000-0000-0000-0000-000000000000}"/>
          </ac:spMkLst>
        </pc:spChg>
        <pc:spChg chg="add mod">
          <ac:chgData name="Ygor Kronemberger" userId="e91687a721b269c2" providerId="LiveId" clId="{F51430F5-4344-443C-AD8F-7AA0A69CDE4B}" dt="2019-05-29T06:23:44.024" v="507" actId="14100"/>
          <ac:spMkLst>
            <pc:docMk/>
            <pc:sldMk cId="1523526476" sldId="286"/>
            <ac:spMk id="43" creationId="{BD09FA6D-6FC2-49CF-9506-5B8899CC5AE8}"/>
          </ac:spMkLst>
        </pc:spChg>
        <pc:spChg chg="add mod">
          <ac:chgData name="Ygor Kronemberger" userId="e91687a721b269c2" providerId="LiveId" clId="{F51430F5-4344-443C-AD8F-7AA0A69CDE4B}" dt="2019-05-29T06:24:05.351" v="526" actId="207"/>
          <ac:spMkLst>
            <pc:docMk/>
            <pc:sldMk cId="1523526476" sldId="286"/>
            <ac:spMk id="47" creationId="{F12846B5-589E-4CE3-9B1B-366950A26748}"/>
          </ac:spMkLst>
        </pc:spChg>
        <pc:spChg chg="add mod">
          <ac:chgData name="Ygor Kronemberger" userId="e91687a721b269c2" providerId="LiveId" clId="{F51430F5-4344-443C-AD8F-7AA0A69CDE4B}" dt="2019-05-29T06:22:21.476" v="415" actId="692"/>
          <ac:spMkLst>
            <pc:docMk/>
            <pc:sldMk cId="1523526476" sldId="286"/>
            <ac:spMk id="48" creationId="{D6A70B5A-AA99-43C3-814D-12ADA81BFE7A}"/>
          </ac:spMkLst>
        </pc:spChg>
        <pc:spChg chg="add mod">
          <ac:chgData name="Ygor Kronemberger" userId="e91687a721b269c2" providerId="LiveId" clId="{F51430F5-4344-443C-AD8F-7AA0A69CDE4B}" dt="2019-05-29T06:24:21.549" v="528" actId="1076"/>
          <ac:spMkLst>
            <pc:docMk/>
            <pc:sldMk cId="1523526476" sldId="286"/>
            <ac:spMk id="50" creationId="{5119740F-F7DE-4D02-A8FC-955E41BD4E01}"/>
          </ac:spMkLst>
        </pc:spChg>
        <pc:spChg chg="add mod">
          <ac:chgData name="Ygor Kronemberger" userId="e91687a721b269c2" providerId="LiveId" clId="{F51430F5-4344-443C-AD8F-7AA0A69CDE4B}" dt="2019-05-29T06:24:28.815" v="551" actId="1037"/>
          <ac:spMkLst>
            <pc:docMk/>
            <pc:sldMk cId="1523526476" sldId="286"/>
            <ac:spMk id="51" creationId="{979D30B3-A1D0-455C-AEAA-7C369D264333}"/>
          </ac:spMkLst>
        </pc:spChg>
        <pc:spChg chg="add mod">
          <ac:chgData name="Ygor Kronemberger" userId="e91687a721b269c2" providerId="LiveId" clId="{F51430F5-4344-443C-AD8F-7AA0A69CDE4B}" dt="2019-05-29T06:25:15.798" v="559" actId="1076"/>
          <ac:spMkLst>
            <pc:docMk/>
            <pc:sldMk cId="1523526476" sldId="286"/>
            <ac:spMk id="60" creationId="{31BAB074-51C0-43DE-9C78-71F8A77C23C2}"/>
          </ac:spMkLst>
        </pc:spChg>
        <pc:spChg chg="add mod">
          <ac:chgData name="Ygor Kronemberger" userId="e91687a721b269c2" providerId="LiveId" clId="{F51430F5-4344-443C-AD8F-7AA0A69CDE4B}" dt="2019-05-29T06:25:15.798" v="559" actId="1076"/>
          <ac:spMkLst>
            <pc:docMk/>
            <pc:sldMk cId="1523526476" sldId="286"/>
            <ac:spMk id="61" creationId="{66E3C8FB-2501-433B-B501-D1D3A4170FDD}"/>
          </ac:spMkLst>
        </pc:spChg>
        <pc:spChg chg="add mod">
          <ac:chgData name="Ygor Kronemberger" userId="e91687a721b269c2" providerId="LiveId" clId="{F51430F5-4344-443C-AD8F-7AA0A69CDE4B}" dt="2019-05-29T06:26:13.030" v="580" actId="1076"/>
          <ac:spMkLst>
            <pc:docMk/>
            <pc:sldMk cId="1523526476" sldId="286"/>
            <ac:spMk id="62" creationId="{7320A347-8C90-4B8E-9E35-ABE6490A94E6}"/>
          </ac:spMkLst>
        </pc:spChg>
        <pc:spChg chg="add mod">
          <ac:chgData name="Ygor Kronemberger" userId="e91687a721b269c2" providerId="LiveId" clId="{F51430F5-4344-443C-AD8F-7AA0A69CDE4B}" dt="2019-05-29T06:27:03.293" v="584" actId="255"/>
          <ac:spMkLst>
            <pc:docMk/>
            <pc:sldMk cId="1523526476" sldId="286"/>
            <ac:spMk id="63" creationId="{B8530211-AAE4-443F-99C0-BEC634FBB790}"/>
          </ac:spMkLst>
        </pc:spChg>
        <pc:grpChg chg="del mod">
          <ac:chgData name="Ygor Kronemberger" userId="e91687a721b269c2" providerId="LiveId" clId="{F51430F5-4344-443C-AD8F-7AA0A69CDE4B}" dt="2019-05-29T06:17:47.324" v="327" actId="478"/>
          <ac:grpSpMkLst>
            <pc:docMk/>
            <pc:sldMk cId="1523526476" sldId="286"/>
            <ac:grpSpMk id="30" creationId="{00000000-0000-0000-0000-000000000000}"/>
          </ac:grpSpMkLst>
        </pc:grpChg>
        <pc:grpChg chg="add mod">
          <ac:chgData name="Ygor Kronemberger" userId="e91687a721b269c2" providerId="LiveId" clId="{F51430F5-4344-443C-AD8F-7AA0A69CDE4B}" dt="2019-05-29T06:24:45.203" v="555" actId="14100"/>
          <ac:grpSpMkLst>
            <pc:docMk/>
            <pc:sldMk cId="1523526476" sldId="286"/>
            <ac:grpSpMk id="52" creationId="{401EF123-9204-4E39-9C81-92033ED9ED15}"/>
          </ac:grpSpMkLst>
        </pc:grpChg>
        <pc:grpChg chg="add mod">
          <ac:chgData name="Ygor Kronemberger" userId="e91687a721b269c2" providerId="LiveId" clId="{F51430F5-4344-443C-AD8F-7AA0A69CDE4B}" dt="2019-05-29T06:24:57.179" v="557" actId="1076"/>
          <ac:grpSpMkLst>
            <pc:docMk/>
            <pc:sldMk cId="1523526476" sldId="286"/>
            <ac:grpSpMk id="56" creationId="{41806741-56C2-47D2-8A6A-7D869D193662}"/>
          </ac:grpSpMkLst>
        </pc:grpChg>
        <pc:picChg chg="add mod">
          <ac:chgData name="Ygor Kronemberger" userId="e91687a721b269c2" providerId="LiveId" clId="{F51430F5-4344-443C-AD8F-7AA0A69CDE4B}" dt="2019-05-29T06:23:35.181" v="506" actId="1036"/>
          <ac:picMkLst>
            <pc:docMk/>
            <pc:sldMk cId="1523526476" sldId="286"/>
            <ac:picMk id="44" creationId="{999790AB-A640-4DE1-9AE6-69761F45E372}"/>
          </ac:picMkLst>
        </pc:picChg>
        <pc:picChg chg="add mod">
          <ac:chgData name="Ygor Kronemberger" userId="e91687a721b269c2" providerId="LiveId" clId="{F51430F5-4344-443C-AD8F-7AA0A69CDE4B}" dt="2019-05-29T06:23:35.181" v="506" actId="1036"/>
          <ac:picMkLst>
            <pc:docMk/>
            <pc:sldMk cId="1523526476" sldId="286"/>
            <ac:picMk id="45" creationId="{AEC92674-BB1B-4A20-B162-2B94E5D22D78}"/>
          </ac:picMkLst>
        </pc:picChg>
        <pc:picChg chg="add mod">
          <ac:chgData name="Ygor Kronemberger" userId="e91687a721b269c2" providerId="LiveId" clId="{F51430F5-4344-443C-AD8F-7AA0A69CDE4B}" dt="2019-05-29T06:23:35.181" v="506" actId="1036"/>
          <ac:picMkLst>
            <pc:docMk/>
            <pc:sldMk cId="1523526476" sldId="286"/>
            <ac:picMk id="46" creationId="{6AD5DE6F-E107-415F-A136-8CCECC15D6C1}"/>
          </ac:picMkLst>
        </pc:picChg>
        <pc:cxnChg chg="del">
          <ac:chgData name="Ygor Kronemberger" userId="e91687a721b269c2" providerId="LiveId" clId="{F51430F5-4344-443C-AD8F-7AA0A69CDE4B}" dt="2019-05-29T06:17:47.324" v="327" actId="478"/>
          <ac:cxnSpMkLst>
            <pc:docMk/>
            <pc:sldMk cId="1523526476" sldId="286"/>
            <ac:cxnSpMk id="9" creationId="{00000000-0000-0000-0000-000000000000}"/>
          </ac:cxnSpMkLst>
        </pc:cxnChg>
        <pc:cxnChg chg="add mod">
          <ac:chgData name="Ygor Kronemberger" userId="e91687a721b269c2" providerId="LiveId" clId="{F51430F5-4344-443C-AD8F-7AA0A69CDE4B}" dt="2019-05-29T06:23:51.887" v="509" actId="14100"/>
          <ac:cxnSpMkLst>
            <pc:docMk/>
            <pc:sldMk cId="1523526476" sldId="286"/>
            <ac:cxnSpMk id="49" creationId="{D66AAB95-E04D-4997-BB8A-D9570FF9C78B}"/>
          </ac:cxnSpMkLst>
        </pc:cxnChg>
      </pc:sldChg>
      <pc:sldChg chg="addSp modSp del">
        <pc:chgData name="Ygor Kronemberger" userId="e91687a721b269c2" providerId="LiveId" clId="{F51430F5-4344-443C-AD8F-7AA0A69CDE4B}" dt="2019-05-29T06:27:42.131" v="585" actId="2696"/>
        <pc:sldMkLst>
          <pc:docMk/>
          <pc:sldMk cId="1831726270" sldId="287"/>
        </pc:sldMkLst>
        <pc:spChg chg="add">
          <ac:chgData name="Ygor Kronemberger" userId="e91687a721b269c2" providerId="LiveId" clId="{F51430F5-4344-443C-AD8F-7AA0A69CDE4B}" dt="2019-05-29T06:26:32.307" v="581"/>
          <ac:spMkLst>
            <pc:docMk/>
            <pc:sldMk cId="1831726270" sldId="287"/>
            <ac:spMk id="2" creationId="{78C64183-FE42-41E2-BC1C-3783FE9EE837}"/>
          </ac:spMkLst>
        </pc:spChg>
        <pc:spChg chg="mod">
          <ac:chgData name="Ygor Kronemberger" userId="e91687a721b269c2" providerId="LiveId" clId="{F51430F5-4344-443C-AD8F-7AA0A69CDE4B}" dt="2019-05-29T06:19:15.725" v="366" actId="1076"/>
          <ac:spMkLst>
            <pc:docMk/>
            <pc:sldMk cId="1831726270" sldId="287"/>
            <ac:spMk id="44" creationId="{8CBF1C33-7AB5-4678-8F59-E990711C2766}"/>
          </ac:spMkLst>
        </pc:spChg>
        <pc:spChg chg="mod">
          <ac:chgData name="Ygor Kronemberger" userId="e91687a721b269c2" providerId="LiveId" clId="{F51430F5-4344-443C-AD8F-7AA0A69CDE4B}" dt="2019-05-29T06:19:19.963" v="370" actId="1076"/>
          <ac:spMkLst>
            <pc:docMk/>
            <pc:sldMk cId="1831726270" sldId="287"/>
            <ac:spMk id="45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19:19.963" v="370" actId="1076"/>
          <ac:spMkLst>
            <pc:docMk/>
            <pc:sldMk cId="1831726270" sldId="287"/>
            <ac:spMk id="47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19:19.963" v="370" actId="1076"/>
          <ac:spMkLst>
            <pc:docMk/>
            <pc:sldMk cId="1831726270" sldId="287"/>
            <ac:spMk id="56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19:19.963" v="370" actId="1076"/>
          <ac:spMkLst>
            <pc:docMk/>
            <pc:sldMk cId="1831726270" sldId="287"/>
            <ac:spMk id="57" creationId="{FC31F8A5-78DF-4EC7-A974-819F912A3AEB}"/>
          </ac:spMkLst>
        </pc:spChg>
        <pc:spChg chg="mod">
          <ac:chgData name="Ygor Kronemberger" userId="e91687a721b269c2" providerId="LiveId" clId="{F51430F5-4344-443C-AD8F-7AA0A69CDE4B}" dt="2019-05-29T06:19:19.963" v="370" actId="1076"/>
          <ac:spMkLst>
            <pc:docMk/>
            <pc:sldMk cId="1831726270" sldId="287"/>
            <ac:spMk id="58" creationId="{FC31F8A5-78DF-4EC7-A974-819F912A3AEB}"/>
          </ac:spMkLst>
        </pc:spChg>
        <pc:grpChg chg="mod">
          <ac:chgData name="Ygor Kronemberger" userId="e91687a721b269c2" providerId="LiveId" clId="{F51430F5-4344-443C-AD8F-7AA0A69CDE4B}" dt="2019-05-29T06:19:17.084" v="368" actId="1076"/>
          <ac:grpSpMkLst>
            <pc:docMk/>
            <pc:sldMk cId="1831726270" sldId="287"/>
            <ac:grpSpMk id="48" creationId="{00000000-0000-0000-0000-000000000000}"/>
          </ac:grpSpMkLst>
        </pc:grpChg>
        <pc:grpChg chg="mod">
          <ac:chgData name="Ygor Kronemberger" userId="e91687a721b269c2" providerId="LiveId" clId="{F51430F5-4344-443C-AD8F-7AA0A69CDE4B}" dt="2019-05-29T06:19:19.963" v="370" actId="1076"/>
          <ac:grpSpMkLst>
            <pc:docMk/>
            <pc:sldMk cId="1831726270" sldId="287"/>
            <ac:grpSpMk id="52" creationId="{00000000-0000-0000-0000-000000000000}"/>
          </ac:grpSpMkLst>
        </pc:grpChg>
        <pc:picChg chg="mod">
          <ac:chgData name="Ygor Kronemberger" userId="e91687a721b269c2" providerId="LiveId" clId="{F51430F5-4344-443C-AD8F-7AA0A69CDE4B}" dt="2019-05-29T06:19:37.739" v="372" actId="1440"/>
          <ac:picMkLst>
            <pc:docMk/>
            <pc:sldMk cId="1831726270" sldId="287"/>
            <ac:picMk id="36" creationId="{F454D47A-AFC7-4E87-AA86-8927748493C0}"/>
          </ac:picMkLst>
        </pc:picChg>
        <pc:picChg chg="mod">
          <ac:chgData name="Ygor Kronemberger" userId="e91687a721b269c2" providerId="LiveId" clId="{F51430F5-4344-443C-AD8F-7AA0A69CDE4B}" dt="2019-05-29T06:19:40.010" v="373" actId="1440"/>
          <ac:picMkLst>
            <pc:docMk/>
            <pc:sldMk cId="1831726270" sldId="287"/>
            <ac:picMk id="37" creationId="{05EF5FD5-D98F-4345-AE38-20798C274C85}"/>
          </ac:picMkLst>
        </pc:picChg>
        <pc:picChg chg="mod">
          <ac:chgData name="Ygor Kronemberger" userId="e91687a721b269c2" providerId="LiveId" clId="{F51430F5-4344-443C-AD8F-7AA0A69CDE4B}" dt="2019-05-29T06:19:30.540" v="371" actId="1440"/>
          <ac:picMkLst>
            <pc:docMk/>
            <pc:sldMk cId="1831726270" sldId="287"/>
            <ac:picMk id="42" creationId="{82CA1591-AB94-4749-9C08-F440145076D6}"/>
          </ac:picMkLst>
        </pc:picChg>
        <pc:cxnChg chg="mod">
          <ac:chgData name="Ygor Kronemberger" userId="e91687a721b269c2" providerId="LiveId" clId="{F51430F5-4344-443C-AD8F-7AA0A69CDE4B}" dt="2019-05-29T06:19:16.132" v="367" actId="1076"/>
          <ac:cxnSpMkLst>
            <pc:docMk/>
            <pc:sldMk cId="1831726270" sldId="287"/>
            <ac:cxnSpMk id="46" creationId="{00000000-0000-0000-0000-000000000000}"/>
          </ac:cxnSpMkLst>
        </pc:cxnChg>
      </pc:sldChg>
      <pc:sldChg chg="addSp delSp modSp add del setBg delDesignElem">
        <pc:chgData name="Ygor Kronemberger" userId="e91687a721b269c2" providerId="LiveId" clId="{F51430F5-4344-443C-AD8F-7AA0A69CDE4B}" dt="2019-05-29T06:02:13.934" v="38" actId="2696"/>
        <pc:sldMkLst>
          <pc:docMk/>
          <pc:sldMk cId="923319542" sldId="288"/>
        </pc:sldMkLst>
        <pc:spChg chg="del">
          <ac:chgData name="Ygor Kronemberger" userId="e91687a721b269c2" providerId="LiveId" clId="{F51430F5-4344-443C-AD8F-7AA0A69CDE4B}" dt="2019-05-29T06:00:04.337" v="5" actId="478"/>
          <ac:spMkLst>
            <pc:docMk/>
            <pc:sldMk cId="923319542" sldId="288"/>
            <ac:spMk id="14" creationId="{D2229649-8D0C-4AAC-AD87-385F8E69024F}"/>
          </ac:spMkLst>
        </pc:spChg>
        <pc:spChg chg="add del mod">
          <ac:chgData name="Ygor Kronemberger" userId="e91687a721b269c2" providerId="LiveId" clId="{F51430F5-4344-443C-AD8F-7AA0A69CDE4B}" dt="2019-05-29T06:02:09.564" v="37" actId="478"/>
          <ac:spMkLst>
            <pc:docMk/>
            <pc:sldMk cId="923319542" sldId="288"/>
            <ac:spMk id="15" creationId="{8CBF1C33-7AB5-4678-8F59-E990711C2766}"/>
          </ac:spMkLst>
        </pc:spChg>
        <pc:spChg chg="del">
          <ac:chgData name="Ygor Kronemberger" userId="e91687a721b269c2" providerId="LiveId" clId="{F51430F5-4344-443C-AD8F-7AA0A69CDE4B}" dt="2019-05-29T05:59:49.814" v="4"/>
          <ac:spMkLst>
            <pc:docMk/>
            <pc:sldMk cId="923319542" sldId="288"/>
            <ac:spMk id="17" creationId="{6C2997EE-0889-44C3-AC0D-18F26AC9AAAB}"/>
          </ac:spMkLst>
        </pc:spChg>
        <pc:spChg chg="del">
          <ac:chgData name="Ygor Kronemberger" userId="e91687a721b269c2" providerId="LiveId" clId="{F51430F5-4344-443C-AD8F-7AA0A69CDE4B}" dt="2019-05-29T06:00:04.337" v="5" actId="478"/>
          <ac:spMkLst>
            <pc:docMk/>
            <pc:sldMk cId="923319542" sldId="288"/>
            <ac:spMk id="28" creationId="{B48F0BF3-EBED-4269-AD5C-A4EB3E854BC8}"/>
          </ac:spMkLst>
        </pc:spChg>
        <pc:spChg chg="del">
          <ac:chgData name="Ygor Kronemberger" userId="e91687a721b269c2" providerId="LiveId" clId="{F51430F5-4344-443C-AD8F-7AA0A69CDE4B}" dt="2019-05-29T06:00:04.337" v="5" actId="478"/>
          <ac:spMkLst>
            <pc:docMk/>
            <pc:sldMk cId="923319542" sldId="288"/>
            <ac:spMk id="29" creationId="{D6A9E0EC-BED5-497E-9C21-9E98F80FF2A2}"/>
          </ac:spMkLst>
        </pc:spChg>
        <pc:spChg chg="del">
          <ac:chgData name="Ygor Kronemberger" userId="e91687a721b269c2" providerId="LiveId" clId="{F51430F5-4344-443C-AD8F-7AA0A69CDE4B}" dt="2019-05-29T06:00:04.337" v="5" actId="478"/>
          <ac:spMkLst>
            <pc:docMk/>
            <pc:sldMk cId="923319542" sldId="288"/>
            <ac:spMk id="30" creationId="{BD31CD0A-2B74-4AA4-93F1-50CC088A5246}"/>
          </ac:spMkLst>
        </pc:spChg>
        <pc:spChg chg="del">
          <ac:chgData name="Ygor Kronemberger" userId="e91687a721b269c2" providerId="LiveId" clId="{F51430F5-4344-443C-AD8F-7AA0A69CDE4B}" dt="2019-05-29T06:00:04.337" v="5" actId="478"/>
          <ac:spMkLst>
            <pc:docMk/>
            <pc:sldMk cId="923319542" sldId="288"/>
            <ac:spMk id="31" creationId="{366ACA78-C68D-41AD-80A1-D18511AA2C50}"/>
          </ac:spMkLst>
        </pc:spChg>
        <pc:spChg chg="del">
          <ac:chgData name="Ygor Kronemberger" userId="e91687a721b269c2" providerId="LiveId" clId="{F51430F5-4344-443C-AD8F-7AA0A69CDE4B}" dt="2019-05-29T06:00:04.337" v="5" actId="478"/>
          <ac:spMkLst>
            <pc:docMk/>
            <pc:sldMk cId="923319542" sldId="288"/>
            <ac:spMk id="32" creationId="{2D72709E-FEB1-4B72-9737-00883BD50C75}"/>
          </ac:spMkLst>
        </pc:spChg>
        <pc:picChg chg="add del">
          <ac:chgData name="Ygor Kronemberger" userId="e91687a721b269c2" providerId="LiveId" clId="{F51430F5-4344-443C-AD8F-7AA0A69CDE4B}" dt="2019-05-29T06:02:09.564" v="37" actId="478"/>
          <ac:picMkLst>
            <pc:docMk/>
            <pc:sldMk cId="923319542" sldId="288"/>
            <ac:picMk id="5" creationId="{F454D47A-AFC7-4E87-AA86-8927748493C0}"/>
          </ac:picMkLst>
        </pc:picChg>
        <pc:picChg chg="add del">
          <ac:chgData name="Ygor Kronemberger" userId="e91687a721b269c2" providerId="LiveId" clId="{F51430F5-4344-443C-AD8F-7AA0A69CDE4B}" dt="2019-05-29T06:02:09.564" v="37" actId="478"/>
          <ac:picMkLst>
            <pc:docMk/>
            <pc:sldMk cId="923319542" sldId="288"/>
            <ac:picMk id="8" creationId="{4F13DEB4-A9BE-484E-8A50-19B9EB40CEF6}"/>
          </ac:picMkLst>
        </pc:picChg>
        <pc:picChg chg="add del">
          <ac:chgData name="Ygor Kronemberger" userId="e91687a721b269c2" providerId="LiveId" clId="{F51430F5-4344-443C-AD8F-7AA0A69CDE4B}" dt="2019-05-29T06:02:09.564" v="37" actId="478"/>
          <ac:picMkLst>
            <pc:docMk/>
            <pc:sldMk cId="923319542" sldId="288"/>
            <ac:picMk id="10" creationId="{82CA1591-AB94-4749-9C08-F440145076D6}"/>
          </ac:picMkLst>
        </pc:picChg>
        <pc:picChg chg="add del">
          <ac:chgData name="Ygor Kronemberger" userId="e91687a721b269c2" providerId="LiveId" clId="{F51430F5-4344-443C-AD8F-7AA0A69CDE4B}" dt="2019-05-29T06:02:09.564" v="37" actId="478"/>
          <ac:picMkLst>
            <pc:docMk/>
            <pc:sldMk cId="923319542" sldId="288"/>
            <ac:picMk id="12" creationId="{05EF5FD5-D98F-4345-AE38-20798C274C85}"/>
          </ac:picMkLst>
        </pc:picChg>
        <pc:picChg chg="del">
          <ac:chgData name="Ygor Kronemberger" userId="e91687a721b269c2" providerId="LiveId" clId="{F51430F5-4344-443C-AD8F-7AA0A69CDE4B}" dt="2019-05-29T06:00:04.337" v="5" actId="478"/>
          <ac:picMkLst>
            <pc:docMk/>
            <pc:sldMk cId="923319542" sldId="288"/>
            <ac:picMk id="33" creationId="{C037DDBB-C177-4E2E-89EB-AC28157C881D}"/>
          </ac:picMkLst>
        </pc:picChg>
        <pc:picChg chg="del">
          <ac:chgData name="Ygor Kronemberger" userId="e91687a721b269c2" providerId="LiveId" clId="{F51430F5-4344-443C-AD8F-7AA0A69CDE4B}" dt="2019-05-29T06:00:04.337" v="5" actId="478"/>
          <ac:picMkLst>
            <pc:docMk/>
            <pc:sldMk cId="923319542" sldId="288"/>
            <ac:picMk id="34" creationId="{FA8E97D6-B63C-4C38-9DE8-06E080DFEEE8}"/>
          </ac:picMkLst>
        </pc:picChg>
      </pc:sldChg>
      <pc:sldChg chg="addSp delSp modSp add setBg">
        <pc:chgData name="Ygor Kronemberger" userId="e91687a721b269c2" providerId="LiveId" clId="{F51430F5-4344-443C-AD8F-7AA0A69CDE4B}" dt="2019-05-29T06:14:53.290" v="253" actId="14100"/>
        <pc:sldMkLst>
          <pc:docMk/>
          <pc:sldMk cId="3050431724" sldId="288"/>
        </pc:sldMkLst>
        <pc:spChg chg="mod">
          <ac:chgData name="Ygor Kronemberger" userId="e91687a721b269c2" providerId="LiveId" clId="{F51430F5-4344-443C-AD8F-7AA0A69CDE4B}" dt="2019-05-29T06:14:29.104" v="250" actId="20577"/>
          <ac:spMkLst>
            <pc:docMk/>
            <pc:sldMk cId="3050431724" sldId="288"/>
            <ac:spMk id="42" creationId="{FC31F8A5-78DF-4EC7-A974-819F912A3AEB}"/>
          </ac:spMkLst>
        </pc:spChg>
        <pc:grpChg chg="add mod">
          <ac:chgData name="Ygor Kronemberger" userId="e91687a721b269c2" providerId="LiveId" clId="{F51430F5-4344-443C-AD8F-7AA0A69CDE4B}" dt="2019-05-29T06:14:53.290" v="253" actId="14100"/>
          <ac:grpSpMkLst>
            <pc:docMk/>
            <pc:sldMk cId="3050431724" sldId="288"/>
            <ac:grpSpMk id="17" creationId="{4ACB3F84-2F96-4EED-8D50-4E3A28E9DC47}"/>
          </ac:grpSpMkLst>
        </pc:grpChg>
        <pc:picChg chg="del">
          <ac:chgData name="Ygor Kronemberger" userId="e91687a721b269c2" providerId="LiveId" clId="{F51430F5-4344-443C-AD8F-7AA0A69CDE4B}" dt="2019-05-29T06:14:15.440" v="221" actId="478"/>
          <ac:picMkLst>
            <pc:docMk/>
            <pc:sldMk cId="3050431724" sldId="288"/>
            <ac:picMk id="2050" creationId="{061E9D3E-3E41-49C0-AA43-22F22E39667B}"/>
          </ac:picMkLst>
        </pc:picChg>
      </pc:sldChg>
      <pc:sldChg chg="addSp delSp modSp add setBg">
        <pc:chgData name="Ygor Kronemberger" userId="e91687a721b269c2" providerId="LiveId" clId="{F51430F5-4344-443C-AD8F-7AA0A69CDE4B}" dt="2019-05-30T06:08:37.267" v="1262" actId="478"/>
        <pc:sldMkLst>
          <pc:docMk/>
          <pc:sldMk cId="176103215" sldId="289"/>
        </pc:sldMkLst>
        <pc:spChg chg="mod">
          <ac:chgData name="Ygor Kronemberger" userId="e91687a721b269c2" providerId="LiveId" clId="{F51430F5-4344-443C-AD8F-7AA0A69CDE4B}" dt="2019-05-30T05:49:09.880" v="838" actId="207"/>
          <ac:spMkLst>
            <pc:docMk/>
            <pc:sldMk cId="176103215" sldId="289"/>
            <ac:spMk id="4" creationId="{0D8D8CEB-7B87-4F6F-939D-6D085D697C06}"/>
          </ac:spMkLst>
        </pc:spChg>
        <pc:spChg chg="del mod">
          <ac:chgData name="Ygor Kronemberger" userId="e91687a721b269c2" providerId="LiveId" clId="{F51430F5-4344-443C-AD8F-7AA0A69CDE4B}" dt="2019-05-30T06:08:17.566" v="1256" actId="478"/>
          <ac:spMkLst>
            <pc:docMk/>
            <pc:sldMk cId="176103215" sldId="289"/>
            <ac:spMk id="5" creationId="{0D8D8CEB-7B87-4F6F-939D-6D085D697C06}"/>
          </ac:spMkLst>
        </pc:spChg>
        <pc:spChg chg="add del mod">
          <ac:chgData name="Ygor Kronemberger" userId="e91687a721b269c2" providerId="LiveId" clId="{F51430F5-4344-443C-AD8F-7AA0A69CDE4B}" dt="2019-05-30T06:00:45.318" v="1136" actId="478"/>
          <ac:spMkLst>
            <pc:docMk/>
            <pc:sldMk cId="176103215" sldId="289"/>
            <ac:spMk id="7" creationId="{E58CA8E9-BA58-4791-81B7-9426146EBE2B}"/>
          </ac:spMkLst>
        </pc:spChg>
        <pc:spChg chg="del mod">
          <ac:chgData name="Ygor Kronemberger" userId="e91687a721b269c2" providerId="LiveId" clId="{F51430F5-4344-443C-AD8F-7AA0A69CDE4B}" dt="2019-05-30T06:08:17.566" v="1256" actId="478"/>
          <ac:spMkLst>
            <pc:docMk/>
            <pc:sldMk cId="176103215" sldId="289"/>
            <ac:spMk id="12" creationId="{FC31F8A5-78DF-4EC7-A974-819F912A3AEB}"/>
          </ac:spMkLst>
        </pc:spChg>
        <pc:spChg chg="del mod">
          <ac:chgData name="Ygor Kronemberger" userId="e91687a721b269c2" providerId="LiveId" clId="{F51430F5-4344-443C-AD8F-7AA0A69CDE4B}" dt="2019-05-30T06:08:17.566" v="1256" actId="478"/>
          <ac:spMkLst>
            <pc:docMk/>
            <pc:sldMk cId="176103215" sldId="289"/>
            <ac:spMk id="13" creationId="{FC31F8A5-78DF-4EC7-A974-819F912A3AEB}"/>
          </ac:spMkLst>
        </pc:spChg>
        <pc:spChg chg="del mod">
          <ac:chgData name="Ygor Kronemberger" userId="e91687a721b269c2" providerId="LiveId" clId="{F51430F5-4344-443C-AD8F-7AA0A69CDE4B}" dt="2019-05-30T06:08:17.566" v="1256" actId="478"/>
          <ac:spMkLst>
            <pc:docMk/>
            <pc:sldMk cId="176103215" sldId="289"/>
            <ac:spMk id="14" creationId="{FC31F8A5-78DF-4EC7-A974-819F912A3AEB}"/>
          </ac:spMkLst>
        </pc:spChg>
        <pc:spChg chg="del mod">
          <ac:chgData name="Ygor Kronemberger" userId="e91687a721b269c2" providerId="LiveId" clId="{F51430F5-4344-443C-AD8F-7AA0A69CDE4B}" dt="2019-05-30T06:08:17.566" v="1256" actId="478"/>
          <ac:spMkLst>
            <pc:docMk/>
            <pc:sldMk cId="176103215" sldId="289"/>
            <ac:spMk id="15" creationId="{FC31F8A5-78DF-4EC7-A974-819F912A3AEB}"/>
          </ac:spMkLst>
        </pc:spChg>
        <pc:spChg chg="del mod">
          <ac:chgData name="Ygor Kronemberger" userId="e91687a721b269c2" providerId="LiveId" clId="{F51430F5-4344-443C-AD8F-7AA0A69CDE4B}" dt="2019-05-30T06:06:37.088" v="1255" actId="478"/>
          <ac:spMkLst>
            <pc:docMk/>
            <pc:sldMk cId="176103215" sldId="289"/>
            <ac:spMk id="17" creationId="{0D8D8CEB-7B87-4F6F-939D-6D085D697C06}"/>
          </ac:spMkLst>
        </pc:spChg>
        <pc:spChg chg="del mod">
          <ac:chgData name="Ygor Kronemberger" userId="e91687a721b269c2" providerId="LiveId" clId="{F51430F5-4344-443C-AD8F-7AA0A69CDE4B}" dt="2019-05-30T06:06:37.088" v="1255" actId="478"/>
          <ac:spMkLst>
            <pc:docMk/>
            <pc:sldMk cId="176103215" sldId="289"/>
            <ac:spMk id="18" creationId="{0D8D8CEB-7B87-4F6F-939D-6D085D697C06}"/>
          </ac:spMkLst>
        </pc:spChg>
        <pc:spChg chg="del mod">
          <ac:chgData name="Ygor Kronemberger" userId="e91687a721b269c2" providerId="LiveId" clId="{F51430F5-4344-443C-AD8F-7AA0A69CDE4B}" dt="2019-05-30T06:06:37.088" v="1255" actId="478"/>
          <ac:spMkLst>
            <pc:docMk/>
            <pc:sldMk cId="176103215" sldId="289"/>
            <ac:spMk id="19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30T05:44:14.447" v="714" actId="478"/>
          <ac:spMkLst>
            <pc:docMk/>
            <pc:sldMk cId="176103215" sldId="289"/>
            <ac:spMk id="28" creationId="{B5A5AB1A-B923-433A-AC5E-0AD4794641DC}"/>
          </ac:spMkLst>
        </pc:spChg>
        <pc:spChg chg="del">
          <ac:chgData name="Ygor Kronemberger" userId="e91687a721b269c2" providerId="LiveId" clId="{F51430F5-4344-443C-AD8F-7AA0A69CDE4B}" dt="2019-05-30T05:44:14.447" v="714" actId="478"/>
          <ac:spMkLst>
            <pc:docMk/>
            <pc:sldMk cId="176103215" sldId="289"/>
            <ac:spMk id="32" creationId="{83EB40BB-7309-4D99-8D01-87CE82F38307}"/>
          </ac:spMkLst>
        </pc:spChg>
        <pc:spChg chg="del">
          <ac:chgData name="Ygor Kronemberger" userId="e91687a721b269c2" providerId="LiveId" clId="{F51430F5-4344-443C-AD8F-7AA0A69CDE4B}" dt="2019-05-30T05:44:14.447" v="714" actId="478"/>
          <ac:spMkLst>
            <pc:docMk/>
            <pc:sldMk cId="176103215" sldId="289"/>
            <ac:spMk id="33" creationId="{C1A59055-2954-49C2-BA58-9951B62DD3F4}"/>
          </ac:spMkLst>
        </pc:spChg>
        <pc:spChg chg="del">
          <ac:chgData name="Ygor Kronemberger" userId="e91687a721b269c2" providerId="LiveId" clId="{F51430F5-4344-443C-AD8F-7AA0A69CDE4B}" dt="2019-05-30T05:44:14.447" v="714" actId="478"/>
          <ac:spMkLst>
            <pc:docMk/>
            <pc:sldMk cId="176103215" sldId="289"/>
            <ac:spMk id="35" creationId="{9FC52753-D578-4A20-AD4B-68D9F8E63259}"/>
          </ac:spMkLst>
        </pc:spChg>
        <pc:spChg chg="del">
          <ac:chgData name="Ygor Kronemberger" userId="e91687a721b269c2" providerId="LiveId" clId="{F51430F5-4344-443C-AD8F-7AA0A69CDE4B}" dt="2019-05-30T05:44:14.447" v="714" actId="478"/>
          <ac:spMkLst>
            <pc:docMk/>
            <pc:sldMk cId="176103215" sldId="289"/>
            <ac:spMk id="36" creationId="{E73ED363-4D27-4EAC-9932-ABD83D8004EB}"/>
          </ac:spMkLst>
        </pc:spChg>
        <pc:spChg chg="del">
          <ac:chgData name="Ygor Kronemberger" userId="e91687a721b269c2" providerId="LiveId" clId="{F51430F5-4344-443C-AD8F-7AA0A69CDE4B}" dt="2019-05-30T05:44:14.447" v="714" actId="478"/>
          <ac:spMkLst>
            <pc:docMk/>
            <pc:sldMk cId="176103215" sldId="289"/>
            <ac:spMk id="45" creationId="{C4DFEC04-FE33-4B6D-98B5-A5DA703FD232}"/>
          </ac:spMkLst>
        </pc:spChg>
        <pc:spChg chg="del">
          <ac:chgData name="Ygor Kronemberger" userId="e91687a721b269c2" providerId="LiveId" clId="{F51430F5-4344-443C-AD8F-7AA0A69CDE4B}" dt="2019-05-30T05:44:14.447" v="714" actId="478"/>
          <ac:spMkLst>
            <pc:docMk/>
            <pc:sldMk cId="176103215" sldId="289"/>
            <ac:spMk id="46" creationId="{C2B6DEED-5E70-4695-A4ED-1A614FC0F427}"/>
          </ac:spMkLst>
        </pc:spChg>
        <pc:spChg chg="del">
          <ac:chgData name="Ygor Kronemberger" userId="e91687a721b269c2" providerId="LiveId" clId="{F51430F5-4344-443C-AD8F-7AA0A69CDE4B}" dt="2019-05-30T05:44:14.447" v="714" actId="478"/>
          <ac:spMkLst>
            <pc:docMk/>
            <pc:sldMk cId="176103215" sldId="289"/>
            <ac:spMk id="47" creationId="{E8B2EA96-1480-4985-82C2-0353636F6610}"/>
          </ac:spMkLst>
        </pc:spChg>
        <pc:spChg chg="del">
          <ac:chgData name="Ygor Kronemberger" userId="e91687a721b269c2" providerId="LiveId" clId="{F51430F5-4344-443C-AD8F-7AA0A69CDE4B}" dt="2019-05-30T05:44:14.447" v="714" actId="478"/>
          <ac:spMkLst>
            <pc:docMk/>
            <pc:sldMk cId="176103215" sldId="289"/>
            <ac:spMk id="48" creationId="{24064FC9-DD34-48B6-B45F-2E0C4696A0C6}"/>
          </ac:spMkLst>
        </pc:spChg>
        <pc:spChg chg="add mod ord">
          <ac:chgData name="Ygor Kronemberger" userId="e91687a721b269c2" providerId="LiveId" clId="{F51430F5-4344-443C-AD8F-7AA0A69CDE4B}" dt="2019-05-30T05:48:57.770" v="814" actId="207"/>
          <ac:spMkLst>
            <pc:docMk/>
            <pc:sldMk cId="176103215" sldId="289"/>
            <ac:spMk id="50" creationId="{73BFBCFA-5F5F-4A30-8DE3-1726C4A63EE2}"/>
          </ac:spMkLst>
        </pc:spChg>
        <pc:spChg chg="add mod">
          <ac:chgData name="Ygor Kronemberger" userId="e91687a721b269c2" providerId="LiveId" clId="{F51430F5-4344-443C-AD8F-7AA0A69CDE4B}" dt="2019-05-30T05:49:23.120" v="853" actId="1035"/>
          <ac:spMkLst>
            <pc:docMk/>
            <pc:sldMk cId="176103215" sldId="289"/>
            <ac:spMk id="51" creationId="{0CF07EE4-CCF1-4B19-A507-71E69412B37B}"/>
          </ac:spMkLst>
        </pc:spChg>
        <pc:spChg chg="add mod">
          <ac:chgData name="Ygor Kronemberger" userId="e91687a721b269c2" providerId="LiveId" clId="{F51430F5-4344-443C-AD8F-7AA0A69CDE4B}" dt="2019-05-30T05:49:23.120" v="853" actId="1035"/>
          <ac:spMkLst>
            <pc:docMk/>
            <pc:sldMk cId="176103215" sldId="289"/>
            <ac:spMk id="52" creationId="{359CDE8C-7DD9-4D6A-8A4C-00DACD51D493}"/>
          </ac:spMkLst>
        </pc:spChg>
        <pc:spChg chg="add mod">
          <ac:chgData name="Ygor Kronemberger" userId="e91687a721b269c2" providerId="LiveId" clId="{F51430F5-4344-443C-AD8F-7AA0A69CDE4B}" dt="2019-05-30T05:49:23.120" v="853" actId="1035"/>
          <ac:spMkLst>
            <pc:docMk/>
            <pc:sldMk cId="176103215" sldId="289"/>
            <ac:spMk id="53" creationId="{25F20387-4D9B-4F54-9290-46927BBD68F8}"/>
          </ac:spMkLst>
        </pc:spChg>
        <pc:spChg chg="add mod">
          <ac:chgData name="Ygor Kronemberger" userId="e91687a721b269c2" providerId="LiveId" clId="{F51430F5-4344-443C-AD8F-7AA0A69CDE4B}" dt="2019-05-30T05:49:23.120" v="853" actId="1035"/>
          <ac:spMkLst>
            <pc:docMk/>
            <pc:sldMk cId="176103215" sldId="289"/>
            <ac:spMk id="54" creationId="{72E3408B-8A9E-4DE4-AF7F-6054B50128C4}"/>
          </ac:spMkLst>
        </pc:spChg>
        <pc:spChg chg="add del mod">
          <ac:chgData name="Ygor Kronemberger" userId="e91687a721b269c2" providerId="LiveId" clId="{F51430F5-4344-443C-AD8F-7AA0A69CDE4B}" dt="2019-05-30T05:52:34.268" v="940"/>
          <ac:spMkLst>
            <pc:docMk/>
            <pc:sldMk cId="176103215" sldId="289"/>
            <ac:spMk id="58" creationId="{4C38ED4E-6942-4C49-BC07-E795D06D0E06}"/>
          </ac:spMkLst>
        </pc:spChg>
        <pc:spChg chg="add del mod">
          <ac:chgData name="Ygor Kronemberger" userId="e91687a721b269c2" providerId="LiveId" clId="{F51430F5-4344-443C-AD8F-7AA0A69CDE4B}" dt="2019-05-30T06:00:50.914" v="1137" actId="478"/>
          <ac:spMkLst>
            <pc:docMk/>
            <pc:sldMk cId="176103215" sldId="289"/>
            <ac:spMk id="59" creationId="{FCA0AD04-D980-470D-A8DF-419333C8E89B}"/>
          </ac:spMkLst>
        </pc:spChg>
        <pc:spChg chg="add del mod">
          <ac:chgData name="Ygor Kronemberger" userId="e91687a721b269c2" providerId="LiveId" clId="{F51430F5-4344-443C-AD8F-7AA0A69CDE4B}" dt="2019-05-30T06:08:37.267" v="1262" actId="478"/>
          <ac:spMkLst>
            <pc:docMk/>
            <pc:sldMk cId="176103215" sldId="289"/>
            <ac:spMk id="68" creationId="{D25C6D08-B705-4B12-A562-0D563568E704}"/>
          </ac:spMkLst>
        </pc:spChg>
        <pc:spChg chg="add del mod">
          <ac:chgData name="Ygor Kronemberger" userId="e91687a721b269c2" providerId="LiveId" clId="{F51430F5-4344-443C-AD8F-7AA0A69CDE4B}" dt="2019-05-30T06:08:37.267" v="1262" actId="478"/>
          <ac:spMkLst>
            <pc:docMk/>
            <pc:sldMk cId="176103215" sldId="289"/>
            <ac:spMk id="69" creationId="{037D6B6A-0B9F-47CD-9B4B-0A55A1579A1E}"/>
          </ac:spMkLst>
        </pc:spChg>
        <pc:grpChg chg="del">
          <ac:chgData name="Ygor Kronemberger" userId="e91687a721b269c2" providerId="LiveId" clId="{F51430F5-4344-443C-AD8F-7AA0A69CDE4B}" dt="2019-05-30T05:44:14.447" v="714" actId="478"/>
          <ac:grpSpMkLst>
            <pc:docMk/>
            <pc:sldMk cId="176103215" sldId="289"/>
            <ac:grpSpMk id="37" creationId="{13BA661D-AFB6-40D4-94CE-E0C9BC10A8D3}"/>
          </ac:grpSpMkLst>
        </pc:grpChg>
        <pc:grpChg chg="del">
          <ac:chgData name="Ygor Kronemberger" userId="e91687a721b269c2" providerId="LiveId" clId="{F51430F5-4344-443C-AD8F-7AA0A69CDE4B}" dt="2019-05-30T05:44:14.447" v="714" actId="478"/>
          <ac:grpSpMkLst>
            <pc:docMk/>
            <pc:sldMk cId="176103215" sldId="289"/>
            <ac:grpSpMk id="41" creationId="{F15A6B0F-06D5-4046-AD5D-7BCA2458EA98}"/>
          </ac:grpSpMkLst>
        </pc:grpChg>
        <pc:picChg chg="mod">
          <ac:chgData name="Ygor Kronemberger" userId="e91687a721b269c2" providerId="LiveId" clId="{F51430F5-4344-443C-AD8F-7AA0A69CDE4B}" dt="2019-05-30T05:45:26.990" v="730" actId="14100"/>
          <ac:picMkLst>
            <pc:docMk/>
            <pc:sldMk cId="176103215" sldId="289"/>
            <ac:picMk id="16" creationId="{00000000-0000-0000-0000-000000000000}"/>
          </ac:picMkLst>
        </pc:picChg>
        <pc:picChg chg="add del mod">
          <ac:chgData name="Ygor Kronemberger" userId="e91687a721b269c2" providerId="LiveId" clId="{F51430F5-4344-443C-AD8F-7AA0A69CDE4B}" dt="2019-05-30T06:06:37.088" v="1255" actId="478"/>
          <ac:picMkLst>
            <pc:docMk/>
            <pc:sldMk cId="176103215" sldId="289"/>
            <ac:picMk id="20" creationId="{26744707-BF06-4221-A39B-9EC73F83897E}"/>
          </ac:picMkLst>
        </pc:picChg>
        <pc:picChg chg="add del mod">
          <ac:chgData name="Ygor Kronemberger" userId="e91687a721b269c2" providerId="LiveId" clId="{F51430F5-4344-443C-AD8F-7AA0A69CDE4B}" dt="2019-05-30T06:06:37.088" v="1255" actId="478"/>
          <ac:picMkLst>
            <pc:docMk/>
            <pc:sldMk cId="176103215" sldId="289"/>
            <ac:picMk id="21" creationId="{26744707-BF06-4221-A39B-9EC73F83897E}"/>
          </ac:picMkLst>
        </pc:picChg>
        <pc:picChg chg="add del mod">
          <ac:chgData name="Ygor Kronemberger" userId="e91687a721b269c2" providerId="LiveId" clId="{F51430F5-4344-443C-AD8F-7AA0A69CDE4B}" dt="2019-05-30T06:06:37.088" v="1255" actId="478"/>
          <ac:picMkLst>
            <pc:docMk/>
            <pc:sldMk cId="176103215" sldId="289"/>
            <ac:picMk id="22" creationId="{26744707-BF06-4221-A39B-9EC73F83897E}"/>
          </ac:picMkLst>
        </pc:picChg>
        <pc:picChg chg="del mod">
          <ac:chgData name="Ygor Kronemberger" userId="e91687a721b269c2" providerId="LiveId" clId="{F51430F5-4344-443C-AD8F-7AA0A69CDE4B}" dt="2019-05-30T06:06:37.088" v="1255" actId="478"/>
          <ac:picMkLst>
            <pc:docMk/>
            <pc:sldMk cId="176103215" sldId="289"/>
            <ac:picMk id="23" creationId="{26744707-BF06-4221-A39B-9EC73F83897E}"/>
          </ac:picMkLst>
        </pc:picChg>
        <pc:picChg chg="del mod">
          <ac:chgData name="Ygor Kronemberger" userId="e91687a721b269c2" providerId="LiveId" clId="{F51430F5-4344-443C-AD8F-7AA0A69CDE4B}" dt="2019-05-30T06:08:17.566" v="1256" actId="478"/>
          <ac:picMkLst>
            <pc:docMk/>
            <pc:sldMk cId="176103215" sldId="289"/>
            <ac:picMk id="24" creationId="{26744707-BF06-4221-A39B-9EC73F83897E}"/>
          </ac:picMkLst>
        </pc:picChg>
        <pc:picChg chg="del mod">
          <ac:chgData name="Ygor Kronemberger" userId="e91687a721b269c2" providerId="LiveId" clId="{F51430F5-4344-443C-AD8F-7AA0A69CDE4B}" dt="2019-05-30T06:08:17.566" v="1256" actId="478"/>
          <ac:picMkLst>
            <pc:docMk/>
            <pc:sldMk cId="176103215" sldId="289"/>
            <ac:picMk id="25" creationId="{26744707-BF06-4221-A39B-9EC73F83897E}"/>
          </ac:picMkLst>
        </pc:picChg>
        <pc:picChg chg="del mod">
          <ac:chgData name="Ygor Kronemberger" userId="e91687a721b269c2" providerId="LiveId" clId="{F51430F5-4344-443C-AD8F-7AA0A69CDE4B}" dt="2019-05-30T06:08:17.566" v="1256" actId="478"/>
          <ac:picMkLst>
            <pc:docMk/>
            <pc:sldMk cId="176103215" sldId="289"/>
            <ac:picMk id="26" creationId="{26744707-BF06-4221-A39B-9EC73F83897E}"/>
          </ac:picMkLst>
        </pc:picChg>
        <pc:picChg chg="del mod">
          <ac:chgData name="Ygor Kronemberger" userId="e91687a721b269c2" providerId="LiveId" clId="{F51430F5-4344-443C-AD8F-7AA0A69CDE4B}" dt="2019-05-30T06:08:17.566" v="1256" actId="478"/>
          <ac:picMkLst>
            <pc:docMk/>
            <pc:sldMk cId="176103215" sldId="289"/>
            <ac:picMk id="27" creationId="{26744707-BF06-4221-A39B-9EC73F83897E}"/>
          </ac:picMkLst>
        </pc:picChg>
        <pc:picChg chg="del">
          <ac:chgData name="Ygor Kronemberger" userId="e91687a721b269c2" providerId="LiveId" clId="{F51430F5-4344-443C-AD8F-7AA0A69CDE4B}" dt="2019-05-30T05:44:14.447" v="714" actId="478"/>
          <ac:picMkLst>
            <pc:docMk/>
            <pc:sldMk cId="176103215" sldId="289"/>
            <ac:picMk id="29" creationId="{2E29A284-5D3B-4D00-8011-F3EF9B01CD06}"/>
          </ac:picMkLst>
        </pc:picChg>
        <pc:picChg chg="del">
          <ac:chgData name="Ygor Kronemberger" userId="e91687a721b269c2" providerId="LiveId" clId="{F51430F5-4344-443C-AD8F-7AA0A69CDE4B}" dt="2019-05-30T05:44:14.447" v="714" actId="478"/>
          <ac:picMkLst>
            <pc:docMk/>
            <pc:sldMk cId="176103215" sldId="289"/>
            <ac:picMk id="30" creationId="{249418DB-5A03-4202-95B7-54585F6B5569}"/>
          </ac:picMkLst>
        </pc:picChg>
        <pc:picChg chg="del">
          <ac:chgData name="Ygor Kronemberger" userId="e91687a721b269c2" providerId="LiveId" clId="{F51430F5-4344-443C-AD8F-7AA0A69CDE4B}" dt="2019-05-30T05:44:14.447" v="714" actId="478"/>
          <ac:picMkLst>
            <pc:docMk/>
            <pc:sldMk cId="176103215" sldId="289"/>
            <ac:picMk id="31" creationId="{403A4992-E2FC-4690-AFDF-AA4403D8947C}"/>
          </ac:picMkLst>
        </pc:picChg>
        <pc:picChg chg="add mod ord">
          <ac:chgData name="Ygor Kronemberger" userId="e91687a721b269c2" providerId="LiveId" clId="{F51430F5-4344-443C-AD8F-7AA0A69CDE4B}" dt="2019-05-30T05:45:46.037" v="734" actId="167"/>
          <ac:picMkLst>
            <pc:docMk/>
            <pc:sldMk cId="176103215" sldId="289"/>
            <ac:picMk id="49" creationId="{D549A215-40FD-43C4-96E2-F74B52657B16}"/>
          </ac:picMkLst>
        </pc:picChg>
        <pc:picChg chg="add del mod">
          <ac:chgData name="Ygor Kronemberger" userId="e91687a721b269c2" providerId="LiveId" clId="{F51430F5-4344-443C-AD8F-7AA0A69CDE4B}" dt="2019-05-30T06:06:24.335" v="1250"/>
          <ac:picMkLst>
            <pc:docMk/>
            <pc:sldMk cId="176103215" sldId="289"/>
            <ac:picMk id="61" creationId="{9D7442A8-DAC8-4BB9-9E98-353D711A12D7}"/>
          </ac:picMkLst>
        </pc:picChg>
        <pc:picChg chg="add del mod">
          <ac:chgData name="Ygor Kronemberger" userId="e91687a721b269c2" providerId="LiveId" clId="{F51430F5-4344-443C-AD8F-7AA0A69CDE4B}" dt="2019-05-30T06:06:23.755" v="1248"/>
          <ac:picMkLst>
            <pc:docMk/>
            <pc:sldMk cId="176103215" sldId="289"/>
            <ac:picMk id="62" creationId="{5A2FD241-51F6-45B7-9F79-09CA03DB0128}"/>
          </ac:picMkLst>
        </pc:picChg>
        <pc:picChg chg="add del mod">
          <ac:chgData name="Ygor Kronemberger" userId="e91687a721b269c2" providerId="LiveId" clId="{F51430F5-4344-443C-AD8F-7AA0A69CDE4B}" dt="2019-05-30T06:06:23.015" v="1246"/>
          <ac:picMkLst>
            <pc:docMk/>
            <pc:sldMk cId="176103215" sldId="289"/>
            <ac:picMk id="63" creationId="{105314F9-DC05-4ABB-B186-070B5E66DEA9}"/>
          </ac:picMkLst>
        </pc:picChg>
        <pc:picChg chg="add del mod">
          <ac:chgData name="Ygor Kronemberger" userId="e91687a721b269c2" providerId="LiveId" clId="{F51430F5-4344-443C-AD8F-7AA0A69CDE4B}" dt="2019-05-30T06:06:21.996" v="1244"/>
          <ac:picMkLst>
            <pc:docMk/>
            <pc:sldMk cId="176103215" sldId="289"/>
            <ac:picMk id="64" creationId="{D2158320-6B6F-46D9-888A-B1E69F64EEBA}"/>
          </ac:picMkLst>
        </pc:picChg>
        <pc:picChg chg="add del mod">
          <ac:chgData name="Ygor Kronemberger" userId="e91687a721b269c2" providerId="LiveId" clId="{F51430F5-4344-443C-AD8F-7AA0A69CDE4B}" dt="2019-05-30T06:06:21.366" v="1242"/>
          <ac:picMkLst>
            <pc:docMk/>
            <pc:sldMk cId="176103215" sldId="289"/>
            <ac:picMk id="65" creationId="{1A7634FE-0DE4-428D-A9CD-F6A1A1484267}"/>
          </ac:picMkLst>
        </pc:picChg>
        <pc:picChg chg="add del mod">
          <ac:chgData name="Ygor Kronemberger" userId="e91687a721b269c2" providerId="LiveId" clId="{F51430F5-4344-443C-AD8F-7AA0A69CDE4B}" dt="2019-05-30T06:06:20.977" v="1240"/>
          <ac:picMkLst>
            <pc:docMk/>
            <pc:sldMk cId="176103215" sldId="289"/>
            <ac:picMk id="66" creationId="{8C45470E-DC7C-4675-87E5-84DDB271CEF8}"/>
          </ac:picMkLst>
        </pc:picChg>
        <pc:picChg chg="add del mod">
          <ac:chgData name="Ygor Kronemberger" userId="e91687a721b269c2" providerId="LiveId" clId="{F51430F5-4344-443C-AD8F-7AA0A69CDE4B}" dt="2019-05-30T06:06:20.584" v="1238"/>
          <ac:picMkLst>
            <pc:docMk/>
            <pc:sldMk cId="176103215" sldId="289"/>
            <ac:picMk id="67" creationId="{F220DC89-1296-4A30-8D3C-B6CEB96DB27A}"/>
          </ac:picMkLst>
        </pc:picChg>
        <pc:cxnChg chg="del mod">
          <ac:chgData name="Ygor Kronemberger" userId="e91687a721b269c2" providerId="LiveId" clId="{F51430F5-4344-443C-AD8F-7AA0A69CDE4B}" dt="2019-05-30T06:08:17.566" v="1256" actId="478"/>
          <ac:cxnSpMkLst>
            <pc:docMk/>
            <pc:sldMk cId="176103215" sldId="289"/>
            <ac:cxnSpMk id="6" creationId="{00000000-0000-0000-0000-000000000000}"/>
          </ac:cxnSpMkLst>
        </pc:cxnChg>
        <pc:cxnChg chg="del mod">
          <ac:chgData name="Ygor Kronemberger" userId="e91687a721b269c2" providerId="LiveId" clId="{F51430F5-4344-443C-AD8F-7AA0A69CDE4B}" dt="2019-05-30T06:08:17.566" v="1256" actId="478"/>
          <ac:cxnSpMkLst>
            <pc:docMk/>
            <pc:sldMk cId="176103215" sldId="289"/>
            <ac:cxnSpMk id="10" creationId="{00000000-0000-0000-0000-000000000000}"/>
          </ac:cxnSpMkLst>
        </pc:cxnChg>
        <pc:cxnChg chg="del mod">
          <ac:chgData name="Ygor Kronemberger" userId="e91687a721b269c2" providerId="LiveId" clId="{F51430F5-4344-443C-AD8F-7AA0A69CDE4B}" dt="2019-05-30T06:08:17.566" v="1256" actId="478"/>
          <ac:cxnSpMkLst>
            <pc:docMk/>
            <pc:sldMk cId="176103215" sldId="289"/>
            <ac:cxnSpMk id="11" creationId="{00000000-0000-0000-0000-000000000000}"/>
          </ac:cxnSpMkLst>
        </pc:cxnChg>
        <pc:cxnChg chg="del">
          <ac:chgData name="Ygor Kronemberger" userId="e91687a721b269c2" providerId="LiveId" clId="{F51430F5-4344-443C-AD8F-7AA0A69CDE4B}" dt="2019-05-30T05:44:14.447" v="714" actId="478"/>
          <ac:cxnSpMkLst>
            <pc:docMk/>
            <pc:sldMk cId="176103215" sldId="289"/>
            <ac:cxnSpMk id="34" creationId="{B086A491-C86F-4C19-9FC2-43C589C68365}"/>
          </ac:cxnSpMkLst>
        </pc:cxnChg>
        <pc:cxnChg chg="add mod">
          <ac:chgData name="Ygor Kronemberger" userId="e91687a721b269c2" providerId="LiveId" clId="{F51430F5-4344-443C-AD8F-7AA0A69CDE4B}" dt="2019-05-30T05:49:57.526" v="875" actId="1038"/>
          <ac:cxnSpMkLst>
            <pc:docMk/>
            <pc:sldMk cId="176103215" sldId="289"/>
            <ac:cxnSpMk id="55" creationId="{55C8F20D-5816-412F-8AB5-5E2856FD702B}"/>
          </ac:cxnSpMkLst>
        </pc:cxnChg>
        <pc:cxnChg chg="add mod">
          <ac:chgData name="Ygor Kronemberger" userId="e91687a721b269c2" providerId="LiveId" clId="{F51430F5-4344-443C-AD8F-7AA0A69CDE4B}" dt="2019-05-30T05:50:04.904" v="878" actId="1038"/>
          <ac:cxnSpMkLst>
            <pc:docMk/>
            <pc:sldMk cId="176103215" sldId="289"/>
            <ac:cxnSpMk id="56" creationId="{D3B691A1-D7ED-4F52-A8E5-95BFB42EA0D4}"/>
          </ac:cxnSpMkLst>
        </pc:cxnChg>
        <pc:cxnChg chg="add mod">
          <ac:chgData name="Ygor Kronemberger" userId="e91687a721b269c2" providerId="LiveId" clId="{F51430F5-4344-443C-AD8F-7AA0A69CDE4B}" dt="2019-05-30T05:50:10.297" v="880" actId="1076"/>
          <ac:cxnSpMkLst>
            <pc:docMk/>
            <pc:sldMk cId="176103215" sldId="289"/>
            <ac:cxnSpMk id="57" creationId="{B366CD3C-9D75-4627-AA00-4CE59285E538}"/>
          </ac:cxnSpMkLst>
        </pc:cxnChg>
        <pc:cxnChg chg="add del mod">
          <ac:chgData name="Ygor Kronemberger" userId="e91687a721b269c2" providerId="LiveId" clId="{F51430F5-4344-443C-AD8F-7AA0A69CDE4B}" dt="2019-05-30T05:55:49.476" v="1089" actId="478"/>
          <ac:cxnSpMkLst>
            <pc:docMk/>
            <pc:sldMk cId="176103215" sldId="289"/>
            <ac:cxnSpMk id="60" creationId="{7C96268E-FAE4-458E-99DC-1924D215EEE8}"/>
          </ac:cxnSpMkLst>
        </pc:cxnChg>
      </pc:sldChg>
      <pc:sldChg chg="delSp modSp add setBg">
        <pc:chgData name="Ygor Kronemberger" userId="e91687a721b269c2" providerId="LiveId" clId="{F51430F5-4344-443C-AD8F-7AA0A69CDE4B}" dt="2019-05-30T05:52:09.754" v="931" actId="20577"/>
        <pc:sldMkLst>
          <pc:docMk/>
          <pc:sldMk cId="3995470489" sldId="290"/>
        </pc:sldMkLst>
        <pc:spChg chg="mod">
          <ac:chgData name="Ygor Kronemberger" userId="e91687a721b269c2" providerId="LiveId" clId="{F51430F5-4344-443C-AD8F-7AA0A69CDE4B}" dt="2019-05-30T05:52:09.754" v="931" actId="20577"/>
          <ac:spMkLst>
            <pc:docMk/>
            <pc:sldMk cId="3995470489" sldId="290"/>
            <ac:spMk id="42" creationId="{FC31F8A5-78DF-4EC7-A974-819F912A3AEB}"/>
          </ac:spMkLst>
        </pc:spChg>
        <pc:grpChg chg="del">
          <ac:chgData name="Ygor Kronemberger" userId="e91687a721b269c2" providerId="LiveId" clId="{F51430F5-4344-443C-AD8F-7AA0A69CDE4B}" dt="2019-05-30T05:51:46.635" v="886" actId="478"/>
          <ac:grpSpMkLst>
            <pc:docMk/>
            <pc:sldMk cId="3995470489" sldId="290"/>
            <ac:grpSpMk id="17" creationId="{4ACB3F84-2F96-4EED-8D50-4E3A28E9DC47}"/>
          </ac:grpSpMkLst>
        </pc:grpChg>
      </pc:sldChg>
      <pc:sldChg chg="delSp add del setBg">
        <pc:chgData name="Ygor Kronemberger" userId="e91687a721b269c2" providerId="LiveId" clId="{F51430F5-4344-443C-AD8F-7AA0A69CDE4B}" dt="2019-05-30T05:58:02.530" v="1127" actId="2696"/>
        <pc:sldMkLst>
          <pc:docMk/>
          <pc:sldMk cId="3386094224" sldId="291"/>
        </pc:sldMkLst>
        <pc:spChg chg="del">
          <ac:chgData name="Ygor Kronemberger" userId="e91687a721b269c2" providerId="LiveId" clId="{F51430F5-4344-443C-AD8F-7AA0A69CDE4B}" dt="2019-05-30T05:57:53.210" v="1125" actId="478"/>
          <ac:spMkLst>
            <pc:docMk/>
            <pc:sldMk cId="3386094224" sldId="291"/>
            <ac:spMk id="28" creationId="{B5A5AB1A-B923-433A-AC5E-0AD4794641DC}"/>
          </ac:spMkLst>
        </pc:spChg>
        <pc:spChg chg="del">
          <ac:chgData name="Ygor Kronemberger" userId="e91687a721b269c2" providerId="LiveId" clId="{F51430F5-4344-443C-AD8F-7AA0A69CDE4B}" dt="2019-05-30T05:57:53.210" v="1125" actId="478"/>
          <ac:spMkLst>
            <pc:docMk/>
            <pc:sldMk cId="3386094224" sldId="291"/>
            <ac:spMk id="32" creationId="{83EB40BB-7309-4D99-8D01-87CE82F38307}"/>
          </ac:spMkLst>
        </pc:spChg>
        <pc:spChg chg="del">
          <ac:chgData name="Ygor Kronemberger" userId="e91687a721b269c2" providerId="LiveId" clId="{F51430F5-4344-443C-AD8F-7AA0A69CDE4B}" dt="2019-05-30T05:57:53.210" v="1125" actId="478"/>
          <ac:spMkLst>
            <pc:docMk/>
            <pc:sldMk cId="3386094224" sldId="291"/>
            <ac:spMk id="33" creationId="{C1A59055-2954-49C2-BA58-9951B62DD3F4}"/>
          </ac:spMkLst>
        </pc:spChg>
        <pc:spChg chg="del">
          <ac:chgData name="Ygor Kronemberger" userId="e91687a721b269c2" providerId="LiveId" clId="{F51430F5-4344-443C-AD8F-7AA0A69CDE4B}" dt="2019-05-30T05:57:53.210" v="1125" actId="478"/>
          <ac:spMkLst>
            <pc:docMk/>
            <pc:sldMk cId="3386094224" sldId="291"/>
            <ac:spMk id="35" creationId="{9FC52753-D578-4A20-AD4B-68D9F8E63259}"/>
          </ac:spMkLst>
        </pc:spChg>
        <pc:spChg chg="del">
          <ac:chgData name="Ygor Kronemberger" userId="e91687a721b269c2" providerId="LiveId" clId="{F51430F5-4344-443C-AD8F-7AA0A69CDE4B}" dt="2019-05-30T05:57:53.210" v="1125" actId="478"/>
          <ac:spMkLst>
            <pc:docMk/>
            <pc:sldMk cId="3386094224" sldId="291"/>
            <ac:spMk id="36" creationId="{E73ED363-4D27-4EAC-9932-ABD83D8004EB}"/>
          </ac:spMkLst>
        </pc:spChg>
        <pc:spChg chg="del">
          <ac:chgData name="Ygor Kronemberger" userId="e91687a721b269c2" providerId="LiveId" clId="{F51430F5-4344-443C-AD8F-7AA0A69CDE4B}" dt="2019-05-30T05:57:53.210" v="1125" actId="478"/>
          <ac:spMkLst>
            <pc:docMk/>
            <pc:sldMk cId="3386094224" sldId="291"/>
            <ac:spMk id="45" creationId="{C4DFEC04-FE33-4B6D-98B5-A5DA703FD232}"/>
          </ac:spMkLst>
        </pc:spChg>
        <pc:spChg chg="del">
          <ac:chgData name="Ygor Kronemberger" userId="e91687a721b269c2" providerId="LiveId" clId="{F51430F5-4344-443C-AD8F-7AA0A69CDE4B}" dt="2019-05-30T05:57:53.210" v="1125" actId="478"/>
          <ac:spMkLst>
            <pc:docMk/>
            <pc:sldMk cId="3386094224" sldId="291"/>
            <ac:spMk id="46" creationId="{C2B6DEED-5E70-4695-A4ED-1A614FC0F427}"/>
          </ac:spMkLst>
        </pc:spChg>
        <pc:spChg chg="del">
          <ac:chgData name="Ygor Kronemberger" userId="e91687a721b269c2" providerId="LiveId" clId="{F51430F5-4344-443C-AD8F-7AA0A69CDE4B}" dt="2019-05-30T05:57:53.210" v="1125" actId="478"/>
          <ac:spMkLst>
            <pc:docMk/>
            <pc:sldMk cId="3386094224" sldId="291"/>
            <ac:spMk id="47" creationId="{E8B2EA96-1480-4985-82C2-0353636F6610}"/>
          </ac:spMkLst>
        </pc:spChg>
        <pc:spChg chg="del">
          <ac:chgData name="Ygor Kronemberger" userId="e91687a721b269c2" providerId="LiveId" clId="{F51430F5-4344-443C-AD8F-7AA0A69CDE4B}" dt="2019-05-30T05:57:53.210" v="1125" actId="478"/>
          <ac:spMkLst>
            <pc:docMk/>
            <pc:sldMk cId="3386094224" sldId="291"/>
            <ac:spMk id="48" creationId="{24064FC9-DD34-48B6-B45F-2E0C4696A0C6}"/>
          </ac:spMkLst>
        </pc:spChg>
        <pc:grpChg chg="del">
          <ac:chgData name="Ygor Kronemberger" userId="e91687a721b269c2" providerId="LiveId" clId="{F51430F5-4344-443C-AD8F-7AA0A69CDE4B}" dt="2019-05-30T05:57:53.210" v="1125" actId="478"/>
          <ac:grpSpMkLst>
            <pc:docMk/>
            <pc:sldMk cId="3386094224" sldId="291"/>
            <ac:grpSpMk id="37" creationId="{13BA661D-AFB6-40D4-94CE-E0C9BC10A8D3}"/>
          </ac:grpSpMkLst>
        </pc:grpChg>
        <pc:grpChg chg="del">
          <ac:chgData name="Ygor Kronemberger" userId="e91687a721b269c2" providerId="LiveId" clId="{F51430F5-4344-443C-AD8F-7AA0A69CDE4B}" dt="2019-05-30T05:57:53.210" v="1125" actId="478"/>
          <ac:grpSpMkLst>
            <pc:docMk/>
            <pc:sldMk cId="3386094224" sldId="291"/>
            <ac:grpSpMk id="41" creationId="{F15A6B0F-06D5-4046-AD5D-7BCA2458EA98}"/>
          </ac:grpSpMkLst>
        </pc:grpChg>
        <pc:picChg chg="del">
          <ac:chgData name="Ygor Kronemberger" userId="e91687a721b269c2" providerId="LiveId" clId="{F51430F5-4344-443C-AD8F-7AA0A69CDE4B}" dt="2019-05-30T05:57:53.210" v="1125" actId="478"/>
          <ac:picMkLst>
            <pc:docMk/>
            <pc:sldMk cId="3386094224" sldId="291"/>
            <ac:picMk id="29" creationId="{2E29A284-5D3B-4D00-8011-F3EF9B01CD06}"/>
          </ac:picMkLst>
        </pc:picChg>
        <pc:picChg chg="del">
          <ac:chgData name="Ygor Kronemberger" userId="e91687a721b269c2" providerId="LiveId" clId="{F51430F5-4344-443C-AD8F-7AA0A69CDE4B}" dt="2019-05-30T05:57:53.210" v="1125" actId="478"/>
          <ac:picMkLst>
            <pc:docMk/>
            <pc:sldMk cId="3386094224" sldId="291"/>
            <ac:picMk id="30" creationId="{249418DB-5A03-4202-95B7-54585F6B5569}"/>
          </ac:picMkLst>
        </pc:picChg>
        <pc:picChg chg="del">
          <ac:chgData name="Ygor Kronemberger" userId="e91687a721b269c2" providerId="LiveId" clId="{F51430F5-4344-443C-AD8F-7AA0A69CDE4B}" dt="2019-05-30T05:57:53.210" v="1125" actId="478"/>
          <ac:picMkLst>
            <pc:docMk/>
            <pc:sldMk cId="3386094224" sldId="291"/>
            <ac:picMk id="31" creationId="{403A4992-E2FC-4690-AFDF-AA4403D8947C}"/>
          </ac:picMkLst>
        </pc:picChg>
        <pc:cxnChg chg="del">
          <ac:chgData name="Ygor Kronemberger" userId="e91687a721b269c2" providerId="LiveId" clId="{F51430F5-4344-443C-AD8F-7AA0A69CDE4B}" dt="2019-05-30T05:57:53.210" v="1125" actId="478"/>
          <ac:cxnSpMkLst>
            <pc:docMk/>
            <pc:sldMk cId="3386094224" sldId="291"/>
            <ac:cxnSpMk id="34" creationId="{B086A491-C86F-4C19-9FC2-43C589C68365}"/>
          </ac:cxnSpMkLst>
        </pc:cxnChg>
      </pc:sldChg>
      <pc:sldChg chg="addSp delSp modSp add ord">
        <pc:chgData name="Ygor Kronemberger" userId="e91687a721b269c2" providerId="LiveId" clId="{F51430F5-4344-443C-AD8F-7AA0A69CDE4B}" dt="2019-05-30T06:06:26.497" v="1254" actId="1038"/>
        <pc:sldMkLst>
          <pc:docMk/>
          <pc:sldMk cId="1309433534" sldId="292"/>
        </pc:sldMkLst>
        <pc:spChg chg="del">
          <ac:chgData name="Ygor Kronemberger" userId="e91687a721b269c2" providerId="LiveId" clId="{F51430F5-4344-443C-AD8F-7AA0A69CDE4B}" dt="2019-05-30T05:58:14.008" v="1130" actId="478"/>
          <ac:spMkLst>
            <pc:docMk/>
            <pc:sldMk cId="1309433534" sldId="292"/>
            <ac:spMk id="4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30T06:00:36.939" v="1135" actId="478"/>
          <ac:spMkLst>
            <pc:docMk/>
            <pc:sldMk cId="1309433534" sldId="292"/>
            <ac:spMk id="5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30T05:58:09.503" v="1129" actId="478"/>
          <ac:spMkLst>
            <pc:docMk/>
            <pc:sldMk cId="1309433534" sldId="292"/>
            <ac:spMk id="7" creationId="{E58CA8E9-BA58-4791-81B7-9426146EBE2B}"/>
          </ac:spMkLst>
        </pc:spChg>
        <pc:spChg chg="del">
          <ac:chgData name="Ygor Kronemberger" userId="e91687a721b269c2" providerId="LiveId" clId="{F51430F5-4344-443C-AD8F-7AA0A69CDE4B}" dt="2019-05-30T06:00:36.939" v="1135" actId="478"/>
          <ac:spMkLst>
            <pc:docMk/>
            <pc:sldMk cId="1309433534" sldId="292"/>
            <ac:spMk id="12" creationId="{FC31F8A5-78DF-4EC7-A974-819F912A3AEB}"/>
          </ac:spMkLst>
        </pc:spChg>
        <pc:spChg chg="del">
          <ac:chgData name="Ygor Kronemberger" userId="e91687a721b269c2" providerId="LiveId" clId="{F51430F5-4344-443C-AD8F-7AA0A69CDE4B}" dt="2019-05-30T06:00:36.939" v="1135" actId="478"/>
          <ac:spMkLst>
            <pc:docMk/>
            <pc:sldMk cId="1309433534" sldId="292"/>
            <ac:spMk id="13" creationId="{FC31F8A5-78DF-4EC7-A974-819F912A3AEB}"/>
          </ac:spMkLst>
        </pc:spChg>
        <pc:spChg chg="del">
          <ac:chgData name="Ygor Kronemberger" userId="e91687a721b269c2" providerId="LiveId" clId="{F51430F5-4344-443C-AD8F-7AA0A69CDE4B}" dt="2019-05-30T06:00:36.939" v="1135" actId="478"/>
          <ac:spMkLst>
            <pc:docMk/>
            <pc:sldMk cId="1309433534" sldId="292"/>
            <ac:spMk id="14" creationId="{FC31F8A5-78DF-4EC7-A974-819F912A3AEB}"/>
          </ac:spMkLst>
        </pc:spChg>
        <pc:spChg chg="del">
          <ac:chgData name="Ygor Kronemberger" userId="e91687a721b269c2" providerId="LiveId" clId="{F51430F5-4344-443C-AD8F-7AA0A69CDE4B}" dt="2019-05-30T06:00:36.939" v="1135" actId="478"/>
          <ac:spMkLst>
            <pc:docMk/>
            <pc:sldMk cId="1309433534" sldId="292"/>
            <ac:spMk id="15" creationId="{FC31F8A5-78DF-4EC7-A974-819F912A3AEB}"/>
          </ac:spMkLst>
        </pc:spChg>
        <pc:spChg chg="del">
          <ac:chgData name="Ygor Kronemberger" userId="e91687a721b269c2" providerId="LiveId" clId="{F51430F5-4344-443C-AD8F-7AA0A69CDE4B}" dt="2019-05-30T05:58:09.503" v="1129" actId="478"/>
          <ac:spMkLst>
            <pc:docMk/>
            <pc:sldMk cId="1309433534" sldId="292"/>
            <ac:spMk id="17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30T06:00:32.408" v="1134" actId="478"/>
          <ac:spMkLst>
            <pc:docMk/>
            <pc:sldMk cId="1309433534" sldId="292"/>
            <ac:spMk id="18" creationId="{0D8D8CEB-7B87-4F6F-939D-6D085D697C06}"/>
          </ac:spMkLst>
        </pc:spChg>
        <pc:spChg chg="del">
          <ac:chgData name="Ygor Kronemberger" userId="e91687a721b269c2" providerId="LiveId" clId="{F51430F5-4344-443C-AD8F-7AA0A69CDE4B}" dt="2019-05-30T06:00:32.408" v="1134" actId="478"/>
          <ac:spMkLst>
            <pc:docMk/>
            <pc:sldMk cId="1309433534" sldId="292"/>
            <ac:spMk id="19" creationId="{0D8D8CEB-7B87-4F6F-939D-6D085D697C06}"/>
          </ac:spMkLst>
        </pc:spChg>
        <pc:spChg chg="add">
          <ac:chgData name="Ygor Kronemberger" userId="e91687a721b269c2" providerId="LiveId" clId="{F51430F5-4344-443C-AD8F-7AA0A69CDE4B}" dt="2019-05-30T05:58:23.626" v="1131"/>
          <ac:spMkLst>
            <pc:docMk/>
            <pc:sldMk cId="1309433534" sldId="292"/>
            <ac:spMk id="34" creationId="{963D3928-0370-4563-8FCF-734A9B403890}"/>
          </ac:spMkLst>
        </pc:spChg>
        <pc:spChg chg="add mod">
          <ac:chgData name="Ygor Kronemberger" userId="e91687a721b269c2" providerId="LiveId" clId="{F51430F5-4344-443C-AD8F-7AA0A69CDE4B}" dt="2019-05-30T06:06:26.266" v="1253" actId="1037"/>
          <ac:spMkLst>
            <pc:docMk/>
            <pc:sldMk cId="1309433534" sldId="292"/>
            <ac:spMk id="35" creationId="{FD49DE94-B4A1-42F0-891B-7D40429390B7}"/>
          </ac:spMkLst>
        </pc:spChg>
        <pc:spChg chg="add mod">
          <ac:chgData name="Ygor Kronemberger" userId="e91687a721b269c2" providerId="LiveId" clId="{F51430F5-4344-443C-AD8F-7AA0A69CDE4B}" dt="2019-05-30T06:06:26.266" v="1253" actId="1037"/>
          <ac:spMkLst>
            <pc:docMk/>
            <pc:sldMk cId="1309433534" sldId="292"/>
            <ac:spMk id="39" creationId="{348CCD62-0F5D-459F-9F9D-6467E72765AB}"/>
          </ac:spMkLst>
        </pc:spChg>
        <pc:spChg chg="add mod">
          <ac:chgData name="Ygor Kronemberger" userId="e91687a721b269c2" providerId="LiveId" clId="{F51430F5-4344-443C-AD8F-7AA0A69CDE4B}" dt="2019-05-30T06:06:26.266" v="1253" actId="1037"/>
          <ac:spMkLst>
            <pc:docMk/>
            <pc:sldMk cId="1309433534" sldId="292"/>
            <ac:spMk id="40" creationId="{BE713EF7-A966-4634-8C33-C60C9E320C85}"/>
          </ac:spMkLst>
        </pc:spChg>
        <pc:spChg chg="add mod">
          <ac:chgData name="Ygor Kronemberger" userId="e91687a721b269c2" providerId="LiveId" clId="{F51430F5-4344-443C-AD8F-7AA0A69CDE4B}" dt="2019-05-30T06:06:26.266" v="1253" actId="1037"/>
          <ac:spMkLst>
            <pc:docMk/>
            <pc:sldMk cId="1309433534" sldId="292"/>
            <ac:spMk id="41" creationId="{5A9F61F3-FF16-4C7F-8DB0-2D9C22FCAB73}"/>
          </ac:spMkLst>
        </pc:spChg>
        <pc:spChg chg="add mod">
          <ac:chgData name="Ygor Kronemberger" userId="e91687a721b269c2" providerId="LiveId" clId="{F51430F5-4344-443C-AD8F-7AA0A69CDE4B}" dt="2019-05-30T06:06:26.266" v="1253" actId="1037"/>
          <ac:spMkLst>
            <pc:docMk/>
            <pc:sldMk cId="1309433534" sldId="292"/>
            <ac:spMk id="42" creationId="{FC6B16A0-18C4-4F36-88DD-BC20D5486C61}"/>
          </ac:spMkLst>
        </pc:spChg>
        <pc:spChg chg="add mod">
          <ac:chgData name="Ygor Kronemberger" userId="e91687a721b269c2" providerId="LiveId" clId="{F51430F5-4344-443C-AD8F-7AA0A69CDE4B}" dt="2019-05-30T06:06:26.497" v="1254" actId="1038"/>
          <ac:spMkLst>
            <pc:docMk/>
            <pc:sldMk cId="1309433534" sldId="292"/>
            <ac:spMk id="44" creationId="{7EA5FD48-E7A9-4D4B-BC3A-51EF53EFD815}"/>
          </ac:spMkLst>
        </pc:spChg>
        <pc:spChg chg="add mod">
          <ac:chgData name="Ygor Kronemberger" userId="e91687a721b269c2" providerId="LiveId" clId="{F51430F5-4344-443C-AD8F-7AA0A69CDE4B}" dt="2019-05-30T06:06:26.497" v="1254" actId="1038"/>
          <ac:spMkLst>
            <pc:docMk/>
            <pc:sldMk cId="1309433534" sldId="292"/>
            <ac:spMk id="45" creationId="{5697A54F-BD17-4541-B66C-5501C594EEC0}"/>
          </ac:spMkLst>
        </pc:spChg>
        <pc:spChg chg="add mod">
          <ac:chgData name="Ygor Kronemberger" userId="e91687a721b269c2" providerId="LiveId" clId="{F51430F5-4344-443C-AD8F-7AA0A69CDE4B}" dt="2019-05-30T06:06:26.497" v="1254" actId="1038"/>
          <ac:spMkLst>
            <pc:docMk/>
            <pc:sldMk cId="1309433534" sldId="292"/>
            <ac:spMk id="46" creationId="{55205F79-6D98-4776-8028-927EFE7935AF}"/>
          </ac:spMkLst>
        </pc:spChg>
        <pc:spChg chg="del">
          <ac:chgData name="Ygor Kronemberger" userId="e91687a721b269c2" providerId="LiveId" clId="{F51430F5-4344-443C-AD8F-7AA0A69CDE4B}" dt="2019-05-30T05:58:14.008" v="1130" actId="478"/>
          <ac:spMkLst>
            <pc:docMk/>
            <pc:sldMk cId="1309433534" sldId="292"/>
            <ac:spMk id="51" creationId="{0CF07EE4-CCF1-4B19-A507-71E69412B37B}"/>
          </ac:spMkLst>
        </pc:spChg>
        <pc:spChg chg="del">
          <ac:chgData name="Ygor Kronemberger" userId="e91687a721b269c2" providerId="LiveId" clId="{F51430F5-4344-443C-AD8F-7AA0A69CDE4B}" dt="2019-05-30T05:58:14.008" v="1130" actId="478"/>
          <ac:spMkLst>
            <pc:docMk/>
            <pc:sldMk cId="1309433534" sldId="292"/>
            <ac:spMk id="52" creationId="{359CDE8C-7DD9-4D6A-8A4C-00DACD51D493}"/>
          </ac:spMkLst>
        </pc:spChg>
        <pc:spChg chg="del">
          <ac:chgData name="Ygor Kronemberger" userId="e91687a721b269c2" providerId="LiveId" clId="{F51430F5-4344-443C-AD8F-7AA0A69CDE4B}" dt="2019-05-30T05:58:14.008" v="1130" actId="478"/>
          <ac:spMkLst>
            <pc:docMk/>
            <pc:sldMk cId="1309433534" sldId="292"/>
            <ac:spMk id="53" creationId="{25F20387-4D9B-4F54-9290-46927BBD68F8}"/>
          </ac:spMkLst>
        </pc:spChg>
        <pc:spChg chg="del">
          <ac:chgData name="Ygor Kronemberger" userId="e91687a721b269c2" providerId="LiveId" clId="{F51430F5-4344-443C-AD8F-7AA0A69CDE4B}" dt="2019-05-30T05:58:14.008" v="1130" actId="478"/>
          <ac:spMkLst>
            <pc:docMk/>
            <pc:sldMk cId="1309433534" sldId="292"/>
            <ac:spMk id="54" creationId="{72E3408B-8A9E-4DE4-AF7F-6054B50128C4}"/>
          </ac:spMkLst>
        </pc:spChg>
        <pc:spChg chg="del">
          <ac:chgData name="Ygor Kronemberger" userId="e91687a721b269c2" providerId="LiveId" clId="{F51430F5-4344-443C-AD8F-7AA0A69CDE4B}" dt="2019-05-30T05:58:09.503" v="1129" actId="478"/>
          <ac:spMkLst>
            <pc:docMk/>
            <pc:sldMk cId="1309433534" sldId="292"/>
            <ac:spMk id="59" creationId="{FCA0AD04-D980-470D-A8DF-419333C8E89B}"/>
          </ac:spMkLst>
        </pc:spChg>
        <pc:picChg chg="del">
          <ac:chgData name="Ygor Kronemberger" userId="e91687a721b269c2" providerId="LiveId" clId="{F51430F5-4344-443C-AD8F-7AA0A69CDE4B}" dt="2019-05-30T05:58:14.008" v="1130" actId="478"/>
          <ac:picMkLst>
            <pc:docMk/>
            <pc:sldMk cId="1309433534" sldId="292"/>
            <ac:picMk id="16" creationId="{00000000-0000-0000-0000-000000000000}"/>
          </ac:picMkLst>
        </pc:picChg>
        <pc:picChg chg="del">
          <ac:chgData name="Ygor Kronemberger" userId="e91687a721b269c2" providerId="LiveId" clId="{F51430F5-4344-443C-AD8F-7AA0A69CDE4B}" dt="2019-05-30T05:58:09.503" v="1129" actId="478"/>
          <ac:picMkLst>
            <pc:docMk/>
            <pc:sldMk cId="1309433534" sldId="292"/>
            <ac:picMk id="20" creationId="{26744707-BF06-4221-A39B-9EC73F83897E}"/>
          </ac:picMkLst>
        </pc:picChg>
        <pc:picChg chg="del">
          <ac:chgData name="Ygor Kronemberger" userId="e91687a721b269c2" providerId="LiveId" clId="{F51430F5-4344-443C-AD8F-7AA0A69CDE4B}" dt="2019-05-30T05:58:09.503" v="1129" actId="478"/>
          <ac:picMkLst>
            <pc:docMk/>
            <pc:sldMk cId="1309433534" sldId="292"/>
            <ac:picMk id="21" creationId="{26744707-BF06-4221-A39B-9EC73F83897E}"/>
          </ac:picMkLst>
        </pc:picChg>
        <pc:picChg chg="del">
          <ac:chgData name="Ygor Kronemberger" userId="e91687a721b269c2" providerId="LiveId" clId="{F51430F5-4344-443C-AD8F-7AA0A69CDE4B}" dt="2019-05-30T05:58:09.503" v="1129" actId="478"/>
          <ac:picMkLst>
            <pc:docMk/>
            <pc:sldMk cId="1309433534" sldId="292"/>
            <ac:picMk id="22" creationId="{26744707-BF06-4221-A39B-9EC73F83897E}"/>
          </ac:picMkLst>
        </pc:picChg>
        <pc:picChg chg="del">
          <ac:chgData name="Ygor Kronemberger" userId="e91687a721b269c2" providerId="LiveId" clId="{F51430F5-4344-443C-AD8F-7AA0A69CDE4B}" dt="2019-05-30T05:58:09.503" v="1129" actId="478"/>
          <ac:picMkLst>
            <pc:docMk/>
            <pc:sldMk cId="1309433534" sldId="292"/>
            <ac:picMk id="23" creationId="{26744707-BF06-4221-A39B-9EC73F83897E}"/>
          </ac:picMkLst>
        </pc:picChg>
        <pc:picChg chg="del">
          <ac:chgData name="Ygor Kronemberger" userId="e91687a721b269c2" providerId="LiveId" clId="{F51430F5-4344-443C-AD8F-7AA0A69CDE4B}" dt="2019-05-30T06:00:36.939" v="1135" actId="478"/>
          <ac:picMkLst>
            <pc:docMk/>
            <pc:sldMk cId="1309433534" sldId="292"/>
            <ac:picMk id="24" creationId="{26744707-BF06-4221-A39B-9EC73F83897E}"/>
          </ac:picMkLst>
        </pc:picChg>
        <pc:picChg chg="del">
          <ac:chgData name="Ygor Kronemberger" userId="e91687a721b269c2" providerId="LiveId" clId="{F51430F5-4344-443C-AD8F-7AA0A69CDE4B}" dt="2019-05-30T06:00:36.939" v="1135" actId="478"/>
          <ac:picMkLst>
            <pc:docMk/>
            <pc:sldMk cId="1309433534" sldId="292"/>
            <ac:picMk id="25" creationId="{26744707-BF06-4221-A39B-9EC73F83897E}"/>
          </ac:picMkLst>
        </pc:picChg>
        <pc:picChg chg="del">
          <ac:chgData name="Ygor Kronemberger" userId="e91687a721b269c2" providerId="LiveId" clId="{F51430F5-4344-443C-AD8F-7AA0A69CDE4B}" dt="2019-05-30T06:00:36.939" v="1135" actId="478"/>
          <ac:picMkLst>
            <pc:docMk/>
            <pc:sldMk cId="1309433534" sldId="292"/>
            <ac:picMk id="26" creationId="{26744707-BF06-4221-A39B-9EC73F83897E}"/>
          </ac:picMkLst>
        </pc:picChg>
        <pc:picChg chg="del">
          <ac:chgData name="Ygor Kronemberger" userId="e91687a721b269c2" providerId="LiveId" clId="{F51430F5-4344-443C-AD8F-7AA0A69CDE4B}" dt="2019-05-30T06:00:36.939" v="1135" actId="478"/>
          <ac:picMkLst>
            <pc:docMk/>
            <pc:sldMk cId="1309433534" sldId="292"/>
            <ac:picMk id="27" creationId="{26744707-BF06-4221-A39B-9EC73F83897E}"/>
          </ac:picMkLst>
        </pc:picChg>
        <pc:picChg chg="add mod">
          <ac:chgData name="Ygor Kronemberger" userId="e91687a721b269c2" providerId="LiveId" clId="{F51430F5-4344-443C-AD8F-7AA0A69CDE4B}" dt="2019-05-30T06:06:26.266" v="1253" actId="1037"/>
          <ac:picMkLst>
            <pc:docMk/>
            <pc:sldMk cId="1309433534" sldId="292"/>
            <ac:picMk id="43" creationId="{67B97C63-C6FA-45FB-A60F-57C41D4D6884}"/>
          </ac:picMkLst>
        </pc:picChg>
        <pc:picChg chg="add mod">
          <ac:chgData name="Ygor Kronemberger" userId="e91687a721b269c2" providerId="LiveId" clId="{F51430F5-4344-443C-AD8F-7AA0A69CDE4B}" dt="2019-05-30T06:06:26.497" v="1254" actId="1038"/>
          <ac:picMkLst>
            <pc:docMk/>
            <pc:sldMk cId="1309433534" sldId="292"/>
            <ac:picMk id="47" creationId="{4BF08FAC-BEBE-46B6-9865-DC130219327B}"/>
          </ac:picMkLst>
        </pc:picChg>
        <pc:picChg chg="add mod">
          <ac:chgData name="Ygor Kronemberger" userId="e91687a721b269c2" providerId="LiveId" clId="{F51430F5-4344-443C-AD8F-7AA0A69CDE4B}" dt="2019-05-30T06:06:26.497" v="1254" actId="1038"/>
          <ac:picMkLst>
            <pc:docMk/>
            <pc:sldMk cId="1309433534" sldId="292"/>
            <ac:picMk id="48" creationId="{AF498446-2068-4D15-9171-863C55938960}"/>
          </ac:picMkLst>
        </pc:picChg>
        <pc:picChg chg="add mod">
          <ac:chgData name="Ygor Kronemberger" userId="e91687a721b269c2" providerId="LiveId" clId="{F51430F5-4344-443C-AD8F-7AA0A69CDE4B}" dt="2019-05-30T06:06:26.497" v="1254" actId="1038"/>
          <ac:picMkLst>
            <pc:docMk/>
            <pc:sldMk cId="1309433534" sldId="292"/>
            <ac:picMk id="58" creationId="{D7D35C23-610D-44AA-9199-FC0958A3F75D}"/>
          </ac:picMkLst>
        </pc:picChg>
        <pc:picChg chg="add mod">
          <ac:chgData name="Ygor Kronemberger" userId="e91687a721b269c2" providerId="LiveId" clId="{F51430F5-4344-443C-AD8F-7AA0A69CDE4B}" dt="2019-05-30T06:06:26.497" v="1254" actId="1038"/>
          <ac:picMkLst>
            <pc:docMk/>
            <pc:sldMk cId="1309433534" sldId="292"/>
            <ac:picMk id="60" creationId="{EC635BD4-008A-4925-A8C8-7D40D78E57ED}"/>
          </ac:picMkLst>
        </pc:picChg>
        <pc:picChg chg="add mod">
          <ac:chgData name="Ygor Kronemberger" userId="e91687a721b269c2" providerId="LiveId" clId="{F51430F5-4344-443C-AD8F-7AA0A69CDE4B}" dt="2019-05-30T06:06:26.266" v="1253" actId="1037"/>
          <ac:picMkLst>
            <pc:docMk/>
            <pc:sldMk cId="1309433534" sldId="292"/>
            <ac:picMk id="61" creationId="{62751089-E51D-4AE9-A0BF-A8DE2E16A173}"/>
          </ac:picMkLst>
        </pc:picChg>
        <pc:picChg chg="add mod">
          <ac:chgData name="Ygor Kronemberger" userId="e91687a721b269c2" providerId="LiveId" clId="{F51430F5-4344-443C-AD8F-7AA0A69CDE4B}" dt="2019-05-30T06:06:26.266" v="1253" actId="1037"/>
          <ac:picMkLst>
            <pc:docMk/>
            <pc:sldMk cId="1309433534" sldId="292"/>
            <ac:picMk id="62" creationId="{955D541A-1F20-46CE-A2E6-485D5AF04C97}"/>
          </ac:picMkLst>
        </pc:picChg>
        <pc:picChg chg="add mod">
          <ac:chgData name="Ygor Kronemberger" userId="e91687a721b269c2" providerId="LiveId" clId="{F51430F5-4344-443C-AD8F-7AA0A69CDE4B}" dt="2019-05-30T06:06:26.266" v="1253" actId="1037"/>
          <ac:picMkLst>
            <pc:docMk/>
            <pc:sldMk cId="1309433534" sldId="292"/>
            <ac:picMk id="63" creationId="{46C702C3-1341-42B5-A472-FA0704B8EBBC}"/>
          </ac:picMkLst>
        </pc:picChg>
        <pc:picChg chg="add mod">
          <ac:chgData name="Ygor Kronemberger" userId="e91687a721b269c2" providerId="LiveId" clId="{F51430F5-4344-443C-AD8F-7AA0A69CDE4B}" dt="2019-05-30T06:06:26.266" v="1253" actId="1037"/>
          <ac:picMkLst>
            <pc:docMk/>
            <pc:sldMk cId="1309433534" sldId="292"/>
            <ac:picMk id="64" creationId="{520C1781-03F2-40E7-9D92-8DCAD05F191E}"/>
          </ac:picMkLst>
        </pc:picChg>
        <pc:cxnChg chg="del">
          <ac:chgData name="Ygor Kronemberger" userId="e91687a721b269c2" providerId="LiveId" clId="{F51430F5-4344-443C-AD8F-7AA0A69CDE4B}" dt="2019-05-30T06:00:36.939" v="1135" actId="478"/>
          <ac:cxnSpMkLst>
            <pc:docMk/>
            <pc:sldMk cId="1309433534" sldId="292"/>
            <ac:cxnSpMk id="6" creationId="{00000000-0000-0000-0000-000000000000}"/>
          </ac:cxnSpMkLst>
        </pc:cxnChg>
        <pc:cxnChg chg="del">
          <ac:chgData name="Ygor Kronemberger" userId="e91687a721b269c2" providerId="LiveId" clId="{F51430F5-4344-443C-AD8F-7AA0A69CDE4B}" dt="2019-05-30T06:00:36.939" v="1135" actId="478"/>
          <ac:cxnSpMkLst>
            <pc:docMk/>
            <pc:sldMk cId="1309433534" sldId="292"/>
            <ac:cxnSpMk id="10" creationId="{00000000-0000-0000-0000-000000000000}"/>
          </ac:cxnSpMkLst>
        </pc:cxnChg>
        <pc:cxnChg chg="del">
          <ac:chgData name="Ygor Kronemberger" userId="e91687a721b269c2" providerId="LiveId" clId="{F51430F5-4344-443C-AD8F-7AA0A69CDE4B}" dt="2019-05-30T06:00:36.939" v="1135" actId="478"/>
          <ac:cxnSpMkLst>
            <pc:docMk/>
            <pc:sldMk cId="1309433534" sldId="292"/>
            <ac:cxnSpMk id="11" creationId="{00000000-0000-0000-0000-000000000000}"/>
          </ac:cxnSpMkLst>
        </pc:cxnChg>
        <pc:cxnChg chg="add mod">
          <ac:chgData name="Ygor Kronemberger" userId="e91687a721b269c2" providerId="LiveId" clId="{F51430F5-4344-443C-AD8F-7AA0A69CDE4B}" dt="2019-05-30T06:06:26.266" v="1253" actId="1037"/>
          <ac:cxnSpMkLst>
            <pc:docMk/>
            <pc:sldMk cId="1309433534" sldId="292"/>
            <ac:cxnSpMk id="36" creationId="{9FFA89E4-C2EB-4FED-B923-8A170986595D}"/>
          </ac:cxnSpMkLst>
        </pc:cxnChg>
        <pc:cxnChg chg="add mod">
          <ac:chgData name="Ygor Kronemberger" userId="e91687a721b269c2" providerId="LiveId" clId="{F51430F5-4344-443C-AD8F-7AA0A69CDE4B}" dt="2019-05-30T06:06:26.266" v="1253" actId="1037"/>
          <ac:cxnSpMkLst>
            <pc:docMk/>
            <pc:sldMk cId="1309433534" sldId="292"/>
            <ac:cxnSpMk id="37" creationId="{4116608A-FB7E-4E34-83B6-8C0F0E557E35}"/>
          </ac:cxnSpMkLst>
        </pc:cxnChg>
        <pc:cxnChg chg="add mod">
          <ac:chgData name="Ygor Kronemberger" userId="e91687a721b269c2" providerId="LiveId" clId="{F51430F5-4344-443C-AD8F-7AA0A69CDE4B}" dt="2019-05-30T06:06:26.266" v="1253" actId="1037"/>
          <ac:cxnSpMkLst>
            <pc:docMk/>
            <pc:sldMk cId="1309433534" sldId="292"/>
            <ac:cxnSpMk id="38" creationId="{2BF9811D-9D64-428A-8ACE-98167704BB40}"/>
          </ac:cxnSpMkLst>
        </pc:cxnChg>
        <pc:cxnChg chg="del">
          <ac:chgData name="Ygor Kronemberger" userId="e91687a721b269c2" providerId="LiveId" clId="{F51430F5-4344-443C-AD8F-7AA0A69CDE4B}" dt="2019-05-30T05:58:14.008" v="1130" actId="478"/>
          <ac:cxnSpMkLst>
            <pc:docMk/>
            <pc:sldMk cId="1309433534" sldId="292"/>
            <ac:cxnSpMk id="55" creationId="{55C8F20D-5816-412F-8AB5-5E2856FD702B}"/>
          </ac:cxnSpMkLst>
        </pc:cxnChg>
        <pc:cxnChg chg="del">
          <ac:chgData name="Ygor Kronemberger" userId="e91687a721b269c2" providerId="LiveId" clId="{F51430F5-4344-443C-AD8F-7AA0A69CDE4B}" dt="2019-05-30T05:58:14.008" v="1130" actId="478"/>
          <ac:cxnSpMkLst>
            <pc:docMk/>
            <pc:sldMk cId="1309433534" sldId="292"/>
            <ac:cxnSpMk id="56" creationId="{D3B691A1-D7ED-4F52-A8E5-95BFB42EA0D4}"/>
          </ac:cxnSpMkLst>
        </pc:cxnChg>
        <pc:cxnChg chg="del">
          <ac:chgData name="Ygor Kronemberger" userId="e91687a721b269c2" providerId="LiveId" clId="{F51430F5-4344-443C-AD8F-7AA0A69CDE4B}" dt="2019-05-30T05:58:14.008" v="1130" actId="478"/>
          <ac:cxnSpMkLst>
            <pc:docMk/>
            <pc:sldMk cId="1309433534" sldId="292"/>
            <ac:cxnSpMk id="57" creationId="{B366CD3C-9D75-4627-AA00-4CE59285E538}"/>
          </ac:cxnSpMkLst>
        </pc:cxnChg>
      </pc:sldChg>
    </pc:docChg>
  </pc:docChgLst>
  <pc:docChgLst>
    <pc:chgData name="Ygor Kronemberger" userId="e91687a721b269c2" providerId="LiveId" clId="{7630B41A-24C5-484E-92A9-CCEFF4B9E796}"/>
    <pc:docChg chg="undo custSel addSld delSld modSld sldOrd">
      <pc:chgData name="Ygor Kronemberger" userId="e91687a721b269c2" providerId="LiveId" clId="{7630B41A-24C5-484E-92A9-CCEFF4B9E796}" dt="2019-05-23T05:22:54.907" v="1714" actId="2696"/>
      <pc:docMkLst>
        <pc:docMk/>
      </pc:docMkLst>
      <pc:sldChg chg="modSp">
        <pc:chgData name="Ygor Kronemberger" userId="e91687a721b269c2" providerId="LiveId" clId="{7630B41A-24C5-484E-92A9-CCEFF4B9E796}" dt="2019-05-23T05:11:09.526" v="1134" actId="20577"/>
        <pc:sldMkLst>
          <pc:docMk/>
          <pc:sldMk cId="2617235133" sldId="259"/>
        </pc:sldMkLst>
        <pc:spChg chg="mod">
          <ac:chgData name="Ygor Kronemberger" userId="e91687a721b269c2" providerId="LiveId" clId="{7630B41A-24C5-484E-92A9-CCEFF4B9E796}" dt="2019-05-23T05:11:09.526" v="1134" actId="20577"/>
          <ac:spMkLst>
            <pc:docMk/>
            <pc:sldMk cId="2617235133" sldId="259"/>
            <ac:spMk id="28" creationId="{FC31F8A5-78DF-4EC7-A974-819F912A3AEB}"/>
          </ac:spMkLst>
        </pc:spChg>
      </pc:sldChg>
      <pc:sldChg chg="modSp">
        <pc:chgData name="Ygor Kronemberger" userId="e91687a721b269c2" providerId="LiveId" clId="{7630B41A-24C5-484E-92A9-CCEFF4B9E796}" dt="2019-05-23T04:31:25.549" v="272" actId="20577"/>
        <pc:sldMkLst>
          <pc:docMk/>
          <pc:sldMk cId="693819493" sldId="260"/>
        </pc:sldMkLst>
        <pc:spChg chg="mod">
          <ac:chgData name="Ygor Kronemberger" userId="e91687a721b269c2" providerId="LiveId" clId="{7630B41A-24C5-484E-92A9-CCEFF4B9E796}" dt="2019-05-23T04:31:25.549" v="272" actId="20577"/>
          <ac:spMkLst>
            <pc:docMk/>
            <pc:sldMk cId="693819493" sldId="260"/>
            <ac:spMk id="28" creationId="{FC31F8A5-78DF-4EC7-A974-819F912A3AEB}"/>
          </ac:spMkLst>
        </pc:spChg>
      </pc:sldChg>
      <pc:sldChg chg="addSp delSp modSp">
        <pc:chgData name="Ygor Kronemberger" userId="e91687a721b269c2" providerId="LiveId" clId="{7630B41A-24C5-484E-92A9-CCEFF4B9E796}" dt="2019-05-23T05:15:31.108" v="1651" actId="1035"/>
        <pc:sldMkLst>
          <pc:docMk/>
          <pc:sldMk cId="935928289" sldId="263"/>
        </pc:sldMkLst>
        <pc:spChg chg="add mod">
          <ac:chgData name="Ygor Kronemberger" userId="e91687a721b269c2" providerId="LiveId" clId="{7630B41A-24C5-484E-92A9-CCEFF4B9E796}" dt="2019-05-23T05:15:31.108" v="1651" actId="1035"/>
          <ac:spMkLst>
            <pc:docMk/>
            <pc:sldMk cId="935928289" sldId="263"/>
            <ac:spMk id="22" creationId="{FEF5972C-148B-4173-BDD4-77CAEAB5B82E}"/>
          </ac:spMkLst>
        </pc:spChg>
        <pc:spChg chg="del">
          <ac:chgData name="Ygor Kronemberger" userId="e91687a721b269c2" providerId="LiveId" clId="{7630B41A-24C5-484E-92A9-CCEFF4B9E796}" dt="2019-05-23T05:11:37.212" v="1135" actId="478"/>
          <ac:spMkLst>
            <pc:docMk/>
            <pc:sldMk cId="935928289" sldId="263"/>
            <ac:spMk id="28" creationId="{FC31F8A5-78DF-4EC7-A974-819F912A3AEB}"/>
          </ac:spMkLst>
        </pc:spChg>
      </pc:sldChg>
      <pc:sldChg chg="delSp modSp add ord">
        <pc:chgData name="Ygor Kronemberger" userId="e91687a721b269c2" providerId="LiveId" clId="{7630B41A-24C5-484E-92A9-CCEFF4B9E796}" dt="2019-05-23T05:22:37.772" v="1697" actId="478"/>
        <pc:sldMkLst>
          <pc:docMk/>
          <pc:sldMk cId="271522988" sldId="267"/>
        </pc:sldMkLst>
        <pc:spChg chg="del">
          <ac:chgData name="Ygor Kronemberger" userId="e91687a721b269c2" providerId="LiveId" clId="{7630B41A-24C5-484E-92A9-CCEFF4B9E796}" dt="2019-05-23T05:22:37.772" v="1697" actId="478"/>
          <ac:spMkLst>
            <pc:docMk/>
            <pc:sldMk cId="271522988" sldId="267"/>
            <ac:spMk id="22" creationId="{FC31F8A5-78DF-4EC7-A974-819F912A3AEB}"/>
          </ac:spMkLst>
        </pc:spChg>
        <pc:spChg chg="del">
          <ac:chgData name="Ygor Kronemberger" userId="e91687a721b269c2" providerId="LiveId" clId="{7630B41A-24C5-484E-92A9-CCEFF4B9E796}" dt="2019-05-23T05:22:28.769" v="1695" actId="478"/>
          <ac:spMkLst>
            <pc:docMk/>
            <pc:sldMk cId="271522988" sldId="267"/>
            <ac:spMk id="23" creationId="{FC31F8A5-78DF-4EC7-A974-819F912A3AEB}"/>
          </ac:spMkLst>
        </pc:spChg>
        <pc:spChg chg="mod">
          <ac:chgData name="Ygor Kronemberger" userId="e91687a721b269c2" providerId="LiveId" clId="{7630B41A-24C5-484E-92A9-CCEFF4B9E796}" dt="2019-05-23T05:21:18.541" v="1694" actId="20577"/>
          <ac:spMkLst>
            <pc:docMk/>
            <pc:sldMk cId="271522988" sldId="267"/>
            <ac:spMk id="42" creationId="{FC31F8A5-78DF-4EC7-A974-819F912A3AEB}"/>
          </ac:spMkLst>
        </pc:spChg>
        <pc:cxnChg chg="del">
          <ac:chgData name="Ygor Kronemberger" userId="e91687a721b269c2" providerId="LiveId" clId="{7630B41A-24C5-484E-92A9-CCEFF4B9E796}" dt="2019-05-23T05:22:33.211" v="1696" actId="478"/>
          <ac:cxnSpMkLst>
            <pc:docMk/>
            <pc:sldMk cId="271522988" sldId="267"/>
            <ac:cxnSpMk id="4" creationId="{00000000-0000-0000-0000-000000000000}"/>
          </ac:cxnSpMkLst>
        </pc:cxnChg>
      </pc:sldChg>
    </pc:docChg>
  </pc:docChgLst>
  <pc:docChgLst>
    <pc:chgData name="Ygor Kronemberger" userId="e91687a721b269c2" providerId="LiveId" clId="{1D13A4F4-5D61-4FEE-AE55-F4FE2AAF37FC}"/>
    <pc:docChg chg="undo custSel mod addSld delSld modSld sldOrd">
      <pc:chgData name="Ygor Kronemberger" userId="e91687a721b269c2" providerId="LiveId" clId="{1D13A4F4-5D61-4FEE-AE55-F4FE2AAF37FC}" dt="2019-05-27T05:11:10.962" v="1977" actId="465"/>
      <pc:docMkLst>
        <pc:docMk/>
      </pc:docMkLst>
      <pc:sldChg chg="addSp modSp">
        <pc:chgData name="Ygor Kronemberger" userId="e91687a721b269c2" providerId="LiveId" clId="{1D13A4F4-5D61-4FEE-AE55-F4FE2AAF37FC}" dt="2019-05-25T05:58:17.660" v="211" actId="20577"/>
        <pc:sldMkLst>
          <pc:docMk/>
          <pc:sldMk cId="683520121" sldId="264"/>
        </pc:sldMkLst>
        <pc:spChg chg="add mod">
          <ac:chgData name="Ygor Kronemberger" userId="e91687a721b269c2" providerId="LiveId" clId="{1D13A4F4-5D61-4FEE-AE55-F4FE2AAF37FC}" dt="2019-05-25T05:45:54.096" v="189" actId="552"/>
          <ac:spMkLst>
            <pc:docMk/>
            <pc:sldMk cId="683520121" sldId="264"/>
            <ac:spMk id="20" creationId="{2AB4A9DA-5BA1-475E-9140-F1478C50FD53}"/>
          </ac:spMkLst>
        </pc:spChg>
        <pc:spChg chg="add mod">
          <ac:chgData name="Ygor Kronemberger" userId="e91687a721b269c2" providerId="LiveId" clId="{1D13A4F4-5D61-4FEE-AE55-F4FE2AAF37FC}" dt="2019-05-25T05:45:54.096" v="189" actId="552"/>
          <ac:spMkLst>
            <pc:docMk/>
            <pc:sldMk cId="683520121" sldId="264"/>
            <ac:spMk id="21" creationId="{14B8A98C-286A-4274-8C6D-C7036085C9C1}"/>
          </ac:spMkLst>
        </pc:spChg>
        <pc:spChg chg="mod">
          <ac:chgData name="Ygor Kronemberger" userId="e91687a721b269c2" providerId="LiveId" clId="{1D13A4F4-5D61-4FEE-AE55-F4FE2AAF37FC}" dt="2019-05-25T05:44:18.151" v="44" actId="1035"/>
          <ac:spMkLst>
            <pc:docMk/>
            <pc:sldMk cId="683520121" sldId="264"/>
            <ac:spMk id="22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5T05:44:12.196" v="41" actId="1076"/>
          <ac:spMkLst>
            <pc:docMk/>
            <pc:sldMk cId="683520121" sldId="264"/>
            <ac:spMk id="23" creationId="{FC31F8A5-78DF-4EC7-A974-819F912A3AEB}"/>
          </ac:spMkLst>
        </pc:spChg>
        <pc:spChg chg="add mod">
          <ac:chgData name="Ygor Kronemberger" userId="e91687a721b269c2" providerId="LiveId" clId="{1D13A4F4-5D61-4FEE-AE55-F4FE2AAF37FC}" dt="2019-05-25T05:45:54.096" v="189" actId="552"/>
          <ac:spMkLst>
            <pc:docMk/>
            <pc:sldMk cId="683520121" sldId="264"/>
            <ac:spMk id="24" creationId="{D14E485A-49E6-4543-8B63-7085E4EF9C6E}"/>
          </ac:spMkLst>
        </pc:spChg>
        <pc:spChg chg="add mod">
          <ac:chgData name="Ygor Kronemberger" userId="e91687a721b269c2" providerId="LiveId" clId="{1D13A4F4-5D61-4FEE-AE55-F4FE2AAF37FC}" dt="2019-05-25T05:58:17.660" v="211" actId="20577"/>
          <ac:spMkLst>
            <pc:docMk/>
            <pc:sldMk cId="683520121" sldId="264"/>
            <ac:spMk id="25" creationId="{5FE77FF9-E866-46A0-AA3A-6A52F4A00560}"/>
          </ac:spMkLst>
        </pc:spChg>
      </pc:sldChg>
      <pc:sldChg chg="addSp delSp modSp add">
        <pc:chgData name="Ygor Kronemberger" userId="e91687a721b269c2" providerId="LiveId" clId="{1D13A4F4-5D61-4FEE-AE55-F4FE2AAF37FC}" dt="2019-05-27T04:22:40.587" v="1000" actId="1035"/>
        <pc:sldMkLst>
          <pc:docMk/>
          <pc:sldMk cId="1498836141" sldId="269"/>
        </pc:sldMkLst>
        <pc:spChg chg="del">
          <ac:chgData name="Ygor Kronemberger" userId="e91687a721b269c2" providerId="LiveId" clId="{1D13A4F4-5D61-4FEE-AE55-F4FE2AAF37FC}" dt="2019-05-27T03:20:55.028" v="213" actId="478"/>
          <ac:spMkLst>
            <pc:docMk/>
            <pc:sldMk cId="1498836141" sldId="269"/>
            <ac:spMk id="2" creationId="{CB31BBC5-906B-4A9E-AA1E-1858F71C1232}"/>
          </ac:spMkLst>
        </pc:spChg>
        <pc:spChg chg="del">
          <ac:chgData name="Ygor Kronemberger" userId="e91687a721b269c2" providerId="LiveId" clId="{1D13A4F4-5D61-4FEE-AE55-F4FE2AAF37FC}" dt="2019-05-27T03:20:55.028" v="213" actId="478"/>
          <ac:spMkLst>
            <pc:docMk/>
            <pc:sldMk cId="1498836141" sldId="269"/>
            <ac:spMk id="3" creationId="{15E5E291-5302-49B2-BB1F-60A57672ACEC}"/>
          </ac:spMkLst>
        </pc:spChg>
        <pc:spChg chg="add mod">
          <ac:chgData name="Ygor Kronemberger" userId="e91687a721b269c2" providerId="LiveId" clId="{1D13A4F4-5D61-4FEE-AE55-F4FE2AAF37FC}" dt="2019-05-27T04:22:40.587" v="1000" actId="1035"/>
          <ac:spMkLst>
            <pc:docMk/>
            <pc:sldMk cId="1498836141" sldId="269"/>
            <ac:spMk id="4" creationId="{2B69512F-9D4D-4751-8E35-460CE63B8136}"/>
          </ac:spMkLst>
        </pc:spChg>
        <pc:spChg chg="add mod">
          <ac:chgData name="Ygor Kronemberger" userId="e91687a721b269c2" providerId="LiveId" clId="{1D13A4F4-5D61-4FEE-AE55-F4FE2AAF37FC}" dt="2019-05-27T04:22:40.587" v="1000" actId="1035"/>
          <ac:spMkLst>
            <pc:docMk/>
            <pc:sldMk cId="1498836141" sldId="269"/>
            <ac:spMk id="5" creationId="{4126E622-ED34-43A2-B622-FFCC70BBB52E}"/>
          </ac:spMkLst>
        </pc:spChg>
        <pc:spChg chg="add del mod">
          <ac:chgData name="Ygor Kronemberger" userId="e91687a721b269c2" providerId="LiveId" clId="{1D13A4F4-5D61-4FEE-AE55-F4FE2AAF37FC}" dt="2019-05-27T04:22:38.728" v="997"/>
          <ac:spMkLst>
            <pc:docMk/>
            <pc:sldMk cId="1498836141" sldId="269"/>
            <ac:spMk id="10" creationId="{2D70D9FE-7065-45FD-9C93-E05FEB8DC377}"/>
          </ac:spMkLst>
        </pc:spChg>
        <pc:picChg chg="add del mod">
          <ac:chgData name="Ygor Kronemberger" userId="e91687a721b269c2" providerId="LiveId" clId="{1D13A4F4-5D61-4FEE-AE55-F4FE2AAF37FC}" dt="2019-05-27T04:22:38.728" v="997"/>
          <ac:picMkLst>
            <pc:docMk/>
            <pc:sldMk cId="1498836141" sldId="269"/>
            <ac:picMk id="8" creationId="{BADF825E-3681-4529-9D1C-76DACB54949C}"/>
          </ac:picMkLst>
        </pc:picChg>
        <pc:picChg chg="add del mod">
          <ac:chgData name="Ygor Kronemberger" userId="e91687a721b269c2" providerId="LiveId" clId="{1D13A4F4-5D61-4FEE-AE55-F4FE2AAF37FC}" dt="2019-05-27T04:22:38.728" v="997"/>
          <ac:picMkLst>
            <pc:docMk/>
            <pc:sldMk cId="1498836141" sldId="269"/>
            <ac:picMk id="9" creationId="{F2764356-7659-410F-85DF-EB42A323CEE5}"/>
          </ac:picMkLst>
        </pc:picChg>
        <pc:picChg chg="add mod">
          <ac:chgData name="Ygor Kronemberger" userId="e91687a721b269c2" providerId="LiveId" clId="{1D13A4F4-5D61-4FEE-AE55-F4FE2AAF37FC}" dt="2019-05-27T04:22:40.587" v="1000" actId="1035"/>
          <ac:picMkLst>
            <pc:docMk/>
            <pc:sldMk cId="1498836141" sldId="269"/>
            <ac:picMk id="1026" creationId="{E0CB0A9E-F1DB-4FE7-A7E6-EB5D00FF18DF}"/>
          </ac:picMkLst>
        </pc:picChg>
        <pc:picChg chg="add mod">
          <ac:chgData name="Ygor Kronemberger" userId="e91687a721b269c2" providerId="LiveId" clId="{1D13A4F4-5D61-4FEE-AE55-F4FE2AAF37FC}" dt="2019-05-27T04:22:40.587" v="1000" actId="1035"/>
          <ac:picMkLst>
            <pc:docMk/>
            <pc:sldMk cId="1498836141" sldId="269"/>
            <ac:picMk id="1028" creationId="{BA4154D5-05C9-4116-8693-A57067E1F10E}"/>
          </ac:picMkLst>
        </pc:picChg>
      </pc:sldChg>
      <pc:sldChg chg="addSp delSp modSp add">
        <pc:chgData name="Ygor Kronemberger" userId="e91687a721b269c2" providerId="LiveId" clId="{1D13A4F4-5D61-4FEE-AE55-F4FE2AAF37FC}" dt="2019-05-27T04:45:37.223" v="1242" actId="14100"/>
        <pc:sldMkLst>
          <pc:docMk/>
          <pc:sldMk cId="4087218797" sldId="278"/>
        </pc:sldMkLst>
        <pc:picChg chg="add mod">
          <ac:chgData name="Ygor Kronemberger" userId="e91687a721b269c2" providerId="LiveId" clId="{1D13A4F4-5D61-4FEE-AE55-F4FE2AAF37FC}" dt="2019-05-27T04:45:37.223" v="1242" actId="14100"/>
          <ac:picMkLst>
            <pc:docMk/>
            <pc:sldMk cId="4087218797" sldId="278"/>
            <ac:picMk id="6" creationId="{EAA59679-C809-44EA-A308-20B4EF204B21}"/>
          </ac:picMkLst>
        </pc:picChg>
        <pc:picChg chg="del">
          <ac:chgData name="Ygor Kronemberger" userId="e91687a721b269c2" providerId="LiveId" clId="{1D13A4F4-5D61-4FEE-AE55-F4FE2AAF37FC}" dt="2019-05-27T04:43:56.504" v="1234" actId="478"/>
          <ac:picMkLst>
            <pc:docMk/>
            <pc:sldMk cId="4087218797" sldId="278"/>
            <ac:picMk id="11" creationId="{0D817E6C-8A3D-4965-B839-6F92649EF3D6}"/>
          </ac:picMkLst>
        </pc:picChg>
      </pc:sldChg>
      <pc:sldChg chg="addSp delSp modSp add del">
        <pc:chgData name="Ygor Kronemberger" userId="e91687a721b269c2" providerId="LiveId" clId="{1D13A4F4-5D61-4FEE-AE55-F4FE2AAF37FC}" dt="2019-05-27T05:04:41.680" v="1873" actId="2696"/>
        <pc:sldMkLst>
          <pc:docMk/>
          <pc:sldMk cId="2761793680" sldId="281"/>
        </pc:sldMkLst>
        <pc:spChg chg="del">
          <ac:chgData name="Ygor Kronemberger" userId="e91687a721b269c2" providerId="LiveId" clId="{1D13A4F4-5D61-4FEE-AE55-F4FE2AAF37FC}" dt="2019-05-27T04:50:03.867" v="1284" actId="478"/>
          <ac:spMkLst>
            <pc:docMk/>
            <pc:sldMk cId="2761793680" sldId="281"/>
            <ac:spMk id="2" creationId="{89C1C748-CB85-4452-9569-7A8855B3F98C}"/>
          </ac:spMkLst>
        </pc:spChg>
        <pc:spChg chg="del">
          <ac:chgData name="Ygor Kronemberger" userId="e91687a721b269c2" providerId="LiveId" clId="{1D13A4F4-5D61-4FEE-AE55-F4FE2AAF37FC}" dt="2019-05-27T04:50:03.867" v="1284" actId="478"/>
          <ac:spMkLst>
            <pc:docMk/>
            <pc:sldMk cId="2761793680" sldId="281"/>
            <ac:spMk id="3" creationId="{C4990AC8-312C-4046-A0E9-C9C2ECF681A4}"/>
          </ac:spMkLst>
        </pc:spChg>
        <pc:spChg chg="add mo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4" creationId="{E994E5D4-DD1A-46D7-B9BE-0878621718B0}"/>
          </ac:spMkLst>
        </pc:spChg>
        <pc:spChg chg="add mod or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2" creationId="{EAD1298F-CBB3-4885-B0CF-9A123338A340}"/>
          </ac:spMkLst>
        </pc:spChg>
        <pc:spChg chg="add mod or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3" creationId="{C114B56C-23A6-4464-A125-3D4242C8F2A3}"/>
          </ac:spMkLst>
        </pc:spChg>
        <pc:spChg chg="add mo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4" creationId="{565BC1BC-E88B-4B11-8F7A-7B29FC7B6367}"/>
          </ac:spMkLst>
        </pc:spChg>
        <pc:spChg chg="add mo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7" creationId="{12FDED85-B83C-44CC-BA1F-CE352A672504}"/>
          </ac:spMkLst>
        </pc:spChg>
        <pc:spChg chg="add mo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8" creationId="{BB333536-C648-4896-BF0B-1C5051A119EC}"/>
          </ac:spMkLst>
        </pc:spChg>
        <pc:spChg chg="add del">
          <ac:chgData name="Ygor Kronemberger" userId="e91687a721b269c2" providerId="LiveId" clId="{1D13A4F4-5D61-4FEE-AE55-F4FE2AAF37FC}" dt="2019-05-27T05:04:37.424" v="1871"/>
          <ac:spMkLst>
            <pc:docMk/>
            <pc:sldMk cId="2761793680" sldId="281"/>
            <ac:spMk id="19" creationId="{27C7230B-1EEA-4104-ABAF-303B3BE9E2CE}"/>
          </ac:spMkLst>
        </pc:spChg>
        <pc:picChg chg="add del mod">
          <ac:chgData name="Ygor Kronemberger" userId="e91687a721b269c2" providerId="LiveId" clId="{1D13A4F4-5D61-4FEE-AE55-F4FE2AAF37FC}" dt="2019-05-27T04:52:22.080" v="1302" actId="478"/>
          <ac:picMkLst>
            <pc:docMk/>
            <pc:sldMk cId="2761793680" sldId="281"/>
            <ac:picMk id="5" creationId="{BA1607C9-6057-4643-A981-5FD82BF28962}"/>
          </ac:picMkLst>
        </pc:picChg>
        <pc:picChg chg="add del mod">
          <ac:chgData name="Ygor Kronemberger" userId="e91687a721b269c2" providerId="LiveId" clId="{1D13A4F4-5D61-4FEE-AE55-F4FE2AAF37FC}" dt="2019-05-27T04:54:04.203" v="1323" actId="478"/>
          <ac:picMkLst>
            <pc:docMk/>
            <pc:sldMk cId="2761793680" sldId="281"/>
            <ac:picMk id="6" creationId="{B10BE97E-DF28-4724-8C56-33AF5CD8BD50}"/>
          </ac:picMkLst>
        </pc:picChg>
        <pc:picChg chg="add del mod">
          <ac:chgData name="Ygor Kronemberger" userId="e91687a721b269c2" providerId="LiveId" clId="{1D13A4F4-5D61-4FEE-AE55-F4FE2AAF37FC}" dt="2019-05-27T04:58:47.476" v="1615" actId="478"/>
          <ac:picMkLst>
            <pc:docMk/>
            <pc:sldMk cId="2761793680" sldId="281"/>
            <ac:picMk id="7" creationId="{F5F147CD-0BD7-43E0-92D3-FF36DAC1C9D1}"/>
          </ac:picMkLst>
        </pc:picChg>
        <pc:picChg chg="add del mod">
          <ac:chgData name="Ygor Kronemberger" userId="e91687a721b269c2" providerId="LiveId" clId="{1D13A4F4-5D61-4FEE-AE55-F4FE2AAF37FC}" dt="2019-05-27T04:58:44.599" v="1614" actId="478"/>
          <ac:picMkLst>
            <pc:docMk/>
            <pc:sldMk cId="2761793680" sldId="281"/>
            <ac:picMk id="8" creationId="{64C30473-9DE4-47F8-8FBB-0CB5585BD284}"/>
          </ac:picMkLst>
        </pc:picChg>
        <pc:picChg chg="add del mod">
          <ac:chgData name="Ygor Kronemberger" userId="e91687a721b269c2" providerId="LiveId" clId="{1D13A4F4-5D61-4FEE-AE55-F4FE2AAF37FC}" dt="2019-05-27T04:58:13.734" v="1603" actId="478"/>
          <ac:picMkLst>
            <pc:docMk/>
            <pc:sldMk cId="2761793680" sldId="281"/>
            <ac:picMk id="9" creationId="{922D92E1-9322-4C5E-9508-1B0C4085F85C}"/>
          </ac:picMkLst>
        </pc:picChg>
        <pc:picChg chg="add del mod">
          <ac:chgData name="Ygor Kronemberger" userId="e91687a721b269c2" providerId="LiveId" clId="{1D13A4F4-5D61-4FEE-AE55-F4FE2AAF37FC}" dt="2019-05-27T04:58:16.291" v="1605" actId="478"/>
          <ac:picMkLst>
            <pc:docMk/>
            <pc:sldMk cId="2761793680" sldId="281"/>
            <ac:picMk id="10" creationId="{07E85B47-036E-489C-90EF-8654D0F1DEFA}"/>
          </ac:picMkLst>
        </pc:picChg>
        <pc:picChg chg="add mod ord">
          <ac:chgData name="Ygor Kronemberger" userId="e91687a721b269c2" providerId="LiveId" clId="{1D13A4F4-5D61-4FEE-AE55-F4FE2AAF37FC}" dt="2019-05-27T05:03:39.898" v="1869" actId="1038"/>
          <ac:picMkLst>
            <pc:docMk/>
            <pc:sldMk cId="2761793680" sldId="281"/>
            <ac:picMk id="11" creationId="{C3ACBBC4-C7CC-4195-9F44-F255FE0D21EA}"/>
          </ac:picMkLst>
        </pc:picChg>
        <pc:cxnChg chg="add mod">
          <ac:chgData name="Ygor Kronemberger" userId="e91687a721b269c2" providerId="LiveId" clId="{1D13A4F4-5D61-4FEE-AE55-F4FE2AAF37FC}" dt="2019-05-27T05:03:39.898" v="1869" actId="1038"/>
          <ac:cxnSpMkLst>
            <pc:docMk/>
            <pc:sldMk cId="2761793680" sldId="281"/>
            <ac:cxnSpMk id="16" creationId="{1DEBED63-876C-46AF-AA11-E2C4FD75199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F19A2-2A51-4D79-9CB1-2FEA93D3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5F6C94-4996-4B9D-A150-893E9DF59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1423AF-9BB6-48BD-B57C-0922F8A9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886CD2-F63D-4B68-8EF5-E0F04324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091CD1-FE49-45B3-8F60-3B31BC46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15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EB59D-8B11-40B5-9396-830EB4B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16EC36-4992-41BA-B99B-7F4EBB7FC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98E539-CDAB-4A91-A412-9BAD1E7C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A7EC33-9E2A-4450-9821-3F8AD2FE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1B5FBF-E0DB-48C0-8C0A-88D51539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84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4271A7-9564-483B-9FE5-DA7FD453E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DB9B0B-70E8-4E91-A562-BCCD443AE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491C5C-A40C-4DC7-A21E-6D088002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05FDD5-81B9-4B74-A250-32702FF5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14E858-4C6D-4662-B068-679B13D3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35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AB310-B678-467E-90D6-3E836C75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5B8F33-C5AC-4E9A-9D16-DDDE34D8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236A31-9D4D-4B00-BB43-E6E9962A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BB5D29-7887-4048-8F0E-180AFDD3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11115C-31D0-4E33-8009-FA650841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78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9CF71-3FD0-4372-9DBF-9D50A39F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66BADC-581D-4EC4-BD80-E1766750E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B89E7-4863-4C85-9DEC-98874ED11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D1EFF1-1F97-4FEF-87C9-03EAF36B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7C5905-F435-4CE0-A6BC-5D972FB8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95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50349-D644-426B-9434-1CD98A8B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5BB3FF-79D9-4295-B2C2-31A9BE7CD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63DF3B-0DBA-437D-A678-7B413AAF8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63154C-A34F-49FD-A4F3-D52A1592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C13FC5-7A78-493F-B6FD-9A486C14D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AFA8D4-DAD7-48C0-B467-6FFECDB5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52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FA5BE-B8A0-4E5A-AF67-21C24D0F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57ABA4-1FD2-40CC-BE6A-BF9D6D731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CFC14A-0BA8-459B-856A-1B5689FC9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E205B3-D245-4D0C-ABF2-40EF6BE43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B939938-5EAA-4870-B910-5B80C0AE5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EA55159-6B05-4975-8C56-4E26EA4D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FD48AE8-FF56-4897-8E82-C9913C38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F465332-B959-462C-BF53-5144201D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86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07E02-BBC8-4CFF-A1A9-652A8FA5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A722422-A930-4ABE-9B0A-E34CADAE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E78216-D249-4AD1-A991-C7D8239D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FD362C-9D4D-49C5-A203-27FB3798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78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10A1F9C-11EE-489B-A5A5-AE146ACF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839FC20-E0EA-4481-AEE7-7FBB2DD64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B0CB8B-7CBC-4992-BE99-B3148FF3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52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80AB8-010B-468B-90C6-7A4116A0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743D57-6A1B-4729-98D5-75B8D0B8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855052-BE5C-4264-BCB8-A18199F3B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A1BB12-06AB-4222-995F-EB39E46A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3DF6EB-ADC0-4A3C-AB74-E5FC275B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414B4D-5FFC-4062-9151-31AB9CD7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56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67C40-FD25-4DAD-9C6E-7B2158A1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3638A57-56EC-409D-85DB-A475417DE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A20557-5BA3-41EE-951F-C7A59285A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910663-DAA6-4159-9BCD-C1C59257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F0126D-BCD0-4B4C-B4DC-286F3162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D7BFA9-5B5C-4AC9-845F-3FF6D034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95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69B12B-6783-41AF-8DDE-39437A81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B43E17-9CB3-43DA-96E6-9DA86473D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CF54B4-0DBB-42DC-A5A7-99110A1AD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47BAE-871B-401A-ADFC-7E274EE33322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8C602-7A02-4A54-99DD-A2C4E8F55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ECDF68-B97B-43DB-91EF-89002BC39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07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BD31CD0A-2B74-4AA4-93F1-50CC088A5246}"/>
              </a:ext>
            </a:extLst>
          </p:cNvPr>
          <p:cNvSpPr/>
          <p:nvPr/>
        </p:nvSpPr>
        <p:spPr>
          <a:xfrm>
            <a:off x="2414865" y="2019584"/>
            <a:ext cx="7647397" cy="3130071"/>
          </a:xfrm>
          <a:prstGeom prst="roundRect">
            <a:avLst>
              <a:gd name="adj" fmla="val 112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2229649-8D0C-4AAC-AD87-385F8E69024F}"/>
              </a:ext>
            </a:extLst>
          </p:cNvPr>
          <p:cNvSpPr/>
          <p:nvPr/>
        </p:nvSpPr>
        <p:spPr>
          <a:xfrm>
            <a:off x="2907457" y="2524591"/>
            <a:ext cx="6707284" cy="1200329"/>
          </a:xfrm>
          <a:prstGeom prst="rect">
            <a:avLst/>
          </a:prstGeom>
          <a:noFill/>
          <a:effectLst>
            <a:outerShdw dist="38100" dir="18900000" algn="bl" rotWithShape="0">
              <a:prstClr val="black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36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/>
                <a:latin typeface="Impact" panose="020B0806030902050204" pitchFamily="34" charset="0"/>
              </a:rPr>
              <a:t>TCC – Pré-Projeto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48F0BF3-EBED-4269-AD5C-A4EB3E854BC8}"/>
              </a:ext>
            </a:extLst>
          </p:cNvPr>
          <p:cNvSpPr/>
          <p:nvPr/>
        </p:nvSpPr>
        <p:spPr>
          <a:xfrm>
            <a:off x="3955583" y="3688467"/>
            <a:ext cx="4331635" cy="830997"/>
          </a:xfrm>
          <a:prstGeom prst="rect">
            <a:avLst/>
          </a:prstGeom>
          <a:noFill/>
          <a:effectLst>
            <a:outerShdw dist="38100" dir="18900000" algn="bl" rotWithShape="0">
              <a:prstClr val="black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36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/>
                <a:latin typeface="Impact" panose="020B0806030902050204" pitchFamily="34" charset="0"/>
              </a:rPr>
              <a:t>Grupo – Éramos7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66ACA78-C68D-41AD-80A1-D18511AA2C50}"/>
              </a:ext>
            </a:extLst>
          </p:cNvPr>
          <p:cNvSpPr/>
          <p:nvPr/>
        </p:nvSpPr>
        <p:spPr>
          <a:xfrm>
            <a:off x="1" y="3156216"/>
            <a:ext cx="2593515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D72709E-FEB1-4B72-9737-00883BD50C75}"/>
              </a:ext>
            </a:extLst>
          </p:cNvPr>
          <p:cNvSpPr/>
          <p:nvPr/>
        </p:nvSpPr>
        <p:spPr>
          <a:xfrm>
            <a:off x="9872195" y="3156216"/>
            <a:ext cx="2319806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Picture 12" descr="Imagem relacionada">
            <a:extLst>
              <a:ext uri="{FF2B5EF4-FFF2-40B4-BE49-F238E27FC236}">
                <a16:creationId xmlns:a16="http://schemas.microsoft.com/office/drawing/2014/main" id="{C037DDBB-C177-4E2E-89EB-AC28157C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4" y="319626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Imagem relacionada">
            <a:extLst>
              <a:ext uri="{FF2B5EF4-FFF2-40B4-BE49-F238E27FC236}">
                <a16:creationId xmlns:a16="http://schemas.microsoft.com/office/drawing/2014/main" id="{FA8E97D6-B63C-4C38-9DE8-06E080DF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760" y="319626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6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D8CEB-7B87-4F6F-939D-6D085D697C06}"/>
              </a:ext>
            </a:extLst>
          </p:cNvPr>
          <p:cNvSpPr/>
          <p:nvPr/>
        </p:nvSpPr>
        <p:spPr>
          <a:xfrm>
            <a:off x="0" y="0"/>
            <a:ext cx="12192000" cy="2590800"/>
          </a:xfrm>
          <a:prstGeom prst="rect">
            <a:avLst/>
          </a:prstGeom>
          <a:gradFill>
            <a:gsLst>
              <a:gs pos="12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D8D8CEB-7B87-4F6F-939D-6D085D697C06}"/>
              </a:ext>
            </a:extLst>
          </p:cNvPr>
          <p:cNvSpPr/>
          <p:nvPr/>
        </p:nvSpPr>
        <p:spPr>
          <a:xfrm>
            <a:off x="2082800" y="1485900"/>
            <a:ext cx="8216900" cy="8382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" name="Conector reto 5"/>
          <p:cNvCxnSpPr/>
          <p:nvPr/>
        </p:nvCxnSpPr>
        <p:spPr>
          <a:xfrm flipH="1">
            <a:off x="3835400" y="1562100"/>
            <a:ext cx="1" cy="682677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6248400" y="1574800"/>
            <a:ext cx="1" cy="682677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to 10"/>
          <p:cNvCxnSpPr/>
          <p:nvPr/>
        </p:nvCxnSpPr>
        <p:spPr>
          <a:xfrm flipH="1">
            <a:off x="8280400" y="1562100"/>
            <a:ext cx="1" cy="682677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2439443" y="1641828"/>
            <a:ext cx="1064714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049781" y="1641828"/>
            <a:ext cx="2138727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 Somos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6334572" y="1650447"/>
            <a:ext cx="1846596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Orçamento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8529403" y="1650447"/>
            <a:ext cx="1520930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Produtos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430" y="-79314"/>
            <a:ext cx="6092028" cy="179692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0D8D8CEB-7B87-4F6F-939D-6D085D697C06}"/>
              </a:ext>
            </a:extLst>
          </p:cNvPr>
          <p:cNvSpPr/>
          <p:nvPr/>
        </p:nvSpPr>
        <p:spPr>
          <a:xfrm>
            <a:off x="8280399" y="139700"/>
            <a:ext cx="2019301" cy="1195767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D8D8CEB-7B87-4F6F-939D-6D085D697C06}"/>
              </a:ext>
            </a:extLst>
          </p:cNvPr>
          <p:cNvSpPr/>
          <p:nvPr/>
        </p:nvSpPr>
        <p:spPr>
          <a:xfrm>
            <a:off x="8697002" y="799884"/>
            <a:ext cx="1211132" cy="356032"/>
          </a:xfrm>
          <a:prstGeom prst="rect">
            <a:avLst/>
          </a:prstGeom>
          <a:gradFill>
            <a:gsLst>
              <a:gs pos="12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LOGIN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D8D8CEB-7B87-4F6F-939D-6D085D697C06}"/>
              </a:ext>
            </a:extLst>
          </p:cNvPr>
          <p:cNvSpPr/>
          <p:nvPr/>
        </p:nvSpPr>
        <p:spPr>
          <a:xfrm>
            <a:off x="8684301" y="262531"/>
            <a:ext cx="1236533" cy="386920"/>
          </a:xfrm>
          <a:prstGeom prst="rect">
            <a:avLst/>
          </a:prstGeom>
          <a:gradFill>
            <a:gsLst>
              <a:gs pos="12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CADASTRO</a:t>
            </a:r>
          </a:p>
        </p:txBody>
      </p:sp>
      <p:pic>
        <p:nvPicPr>
          <p:cNvPr id="20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047" y="180632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633" y="1030936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57" y="1030936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7" y="180632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56" y="1489490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717" y="2061387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473254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604" y="2057112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B5A5AB1A-B923-433A-AC5E-0AD4794641DC}"/>
              </a:ext>
            </a:extLst>
          </p:cNvPr>
          <p:cNvSpPr/>
          <p:nvPr/>
        </p:nvSpPr>
        <p:spPr>
          <a:xfrm>
            <a:off x="0" y="3357165"/>
            <a:ext cx="12192000" cy="3500835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2E29A284-5D3B-4D00-8011-F3EF9B01CD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4511986" y="3626030"/>
            <a:ext cx="3814422" cy="2662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Imagem 29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249418DB-5A03-4202-95B7-54585F6B55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8529402" y="3626030"/>
            <a:ext cx="3532441" cy="2641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Imagem 30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403A4992-E2FC-4690-AFDF-AA4403D894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 flipH="1">
            <a:off x="185339" y="3626030"/>
            <a:ext cx="4085182" cy="2662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83EB40BB-7309-4D99-8D01-87CE82F38307}"/>
              </a:ext>
            </a:extLst>
          </p:cNvPr>
          <p:cNvSpPr/>
          <p:nvPr/>
        </p:nvSpPr>
        <p:spPr>
          <a:xfrm>
            <a:off x="0" y="3357165"/>
            <a:ext cx="12192000" cy="3089568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1A59055-2954-49C2-BA58-9951B62DD3F4}"/>
              </a:ext>
            </a:extLst>
          </p:cNvPr>
          <p:cNvSpPr/>
          <p:nvPr/>
        </p:nvSpPr>
        <p:spPr>
          <a:xfrm>
            <a:off x="0" y="6471389"/>
            <a:ext cx="12192000" cy="361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B086A491-C86F-4C19-9FC2-43C589C68365}"/>
              </a:ext>
            </a:extLst>
          </p:cNvPr>
          <p:cNvCxnSpPr>
            <a:cxnSpLocks/>
          </p:cNvCxnSpPr>
          <p:nvPr/>
        </p:nvCxnSpPr>
        <p:spPr>
          <a:xfrm>
            <a:off x="6096000" y="3626030"/>
            <a:ext cx="0" cy="2641421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9FC52753-D578-4A20-AD4B-68D9F8E63259}"/>
              </a:ext>
            </a:extLst>
          </p:cNvPr>
          <p:cNvSpPr/>
          <p:nvPr/>
        </p:nvSpPr>
        <p:spPr>
          <a:xfrm>
            <a:off x="185339" y="3468194"/>
            <a:ext cx="1617559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-Contatos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E73ED363-4D27-4EAC-9932-ABD83D8004EB}"/>
              </a:ext>
            </a:extLst>
          </p:cNvPr>
          <p:cNvSpPr/>
          <p:nvPr/>
        </p:nvSpPr>
        <p:spPr>
          <a:xfrm>
            <a:off x="6408718" y="3453680"/>
            <a:ext cx="1996187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-Localização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3BA661D-AFB6-40D4-94CE-E0C9BC10A8D3}"/>
              </a:ext>
            </a:extLst>
          </p:cNvPr>
          <p:cNvGrpSpPr/>
          <p:nvPr/>
        </p:nvGrpSpPr>
        <p:grpSpPr>
          <a:xfrm>
            <a:off x="1221679" y="4149250"/>
            <a:ext cx="4164046" cy="1146650"/>
            <a:chOff x="2272138" y="2322089"/>
            <a:chExt cx="3241964" cy="3029527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25A938E4-D64A-4B74-B84A-4BDC0E94B1A3}"/>
                </a:ext>
              </a:extLst>
            </p:cNvPr>
            <p:cNvSpPr/>
            <p:nvPr/>
          </p:nvSpPr>
          <p:spPr>
            <a:xfrm>
              <a:off x="2276252" y="2322089"/>
              <a:ext cx="3237850" cy="3029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A2FBBFBA-8623-4A18-9A41-AC968E28EC7A}"/>
                </a:ext>
              </a:extLst>
            </p:cNvPr>
            <p:cNvCxnSpPr/>
            <p:nvPr/>
          </p:nvCxnSpPr>
          <p:spPr>
            <a:xfrm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F55AD0BF-61D5-41F2-BF8A-068CAE4E5FD6}"/>
                </a:ext>
              </a:extLst>
            </p:cNvPr>
            <p:cNvCxnSpPr/>
            <p:nvPr/>
          </p:nvCxnSpPr>
          <p:spPr>
            <a:xfrm flipH="1"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15A6B0F-06D5-4046-AD5D-7BCA2458EA98}"/>
              </a:ext>
            </a:extLst>
          </p:cNvPr>
          <p:cNvGrpSpPr/>
          <p:nvPr/>
        </p:nvGrpSpPr>
        <p:grpSpPr>
          <a:xfrm>
            <a:off x="7680015" y="4130200"/>
            <a:ext cx="2877900" cy="1130222"/>
            <a:chOff x="2272138" y="2322089"/>
            <a:chExt cx="3241964" cy="3029527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6A6017F-654F-40C3-8D9D-43AA1B3FCFE8}"/>
                </a:ext>
              </a:extLst>
            </p:cNvPr>
            <p:cNvSpPr/>
            <p:nvPr/>
          </p:nvSpPr>
          <p:spPr>
            <a:xfrm>
              <a:off x="2276252" y="2322089"/>
              <a:ext cx="3237850" cy="3029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5966DB79-F446-470A-841A-7E280FDBDC75}"/>
                </a:ext>
              </a:extLst>
            </p:cNvPr>
            <p:cNvCxnSpPr/>
            <p:nvPr/>
          </p:nvCxnSpPr>
          <p:spPr>
            <a:xfrm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9E837D3A-D7D6-4BEC-8777-79BF6DE8687C}"/>
                </a:ext>
              </a:extLst>
            </p:cNvPr>
            <p:cNvCxnSpPr/>
            <p:nvPr/>
          </p:nvCxnSpPr>
          <p:spPr>
            <a:xfrm flipH="1"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C4DFEC04-FE33-4B6D-98B5-A5DA703FD232}"/>
              </a:ext>
            </a:extLst>
          </p:cNvPr>
          <p:cNvSpPr/>
          <p:nvPr/>
        </p:nvSpPr>
        <p:spPr>
          <a:xfrm>
            <a:off x="1101442" y="5378342"/>
            <a:ext cx="1911101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(32)</a:t>
            </a:r>
            <a:r>
              <a:rPr lang="pt-BR" sz="2400" b="1" i="1" dirty="0" err="1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xxxx-xxxx</a:t>
            </a:r>
            <a:endParaRPr lang="pt-BR" sz="2400" b="1" i="1" dirty="0">
              <a:ln w="0">
                <a:solidFill>
                  <a:schemeClr val="tx1"/>
                </a:solidFill>
              </a:ln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9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889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2B6DEED-5E70-4695-A4ED-1A614FC0F427}"/>
              </a:ext>
            </a:extLst>
          </p:cNvPr>
          <p:cNvSpPr/>
          <p:nvPr/>
        </p:nvSpPr>
        <p:spPr>
          <a:xfrm>
            <a:off x="1086153" y="5853237"/>
            <a:ext cx="2718950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wwww@gmail.com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8B2EA96-1480-4985-82C2-0353636F6610}"/>
              </a:ext>
            </a:extLst>
          </p:cNvPr>
          <p:cNvSpPr/>
          <p:nvPr/>
        </p:nvSpPr>
        <p:spPr>
          <a:xfrm>
            <a:off x="7627555" y="5520993"/>
            <a:ext cx="2434001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Rua alguma coisa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4064FC9-DD34-48B6-B45F-2E0C4696A0C6}"/>
              </a:ext>
            </a:extLst>
          </p:cNvPr>
          <p:cNvSpPr/>
          <p:nvPr/>
        </p:nvSpPr>
        <p:spPr>
          <a:xfrm>
            <a:off x="3171769" y="6463785"/>
            <a:ext cx="616162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CNPJ: 13.448.002/0001-90 – Inscrição Est. 001.753548.0063</a:t>
            </a:r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50158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D549A215-40FD-43C4-96E2-F74B526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 flipH="1">
            <a:off x="0" y="94333"/>
            <a:ext cx="12192000" cy="6811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73BFBCFA-5F5F-4A30-8DE3-1726C4A63EE2}"/>
              </a:ext>
            </a:extLst>
          </p:cNvPr>
          <p:cNvSpPr/>
          <p:nvPr/>
        </p:nvSpPr>
        <p:spPr>
          <a:xfrm>
            <a:off x="2553" y="21762"/>
            <a:ext cx="12192000" cy="69183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63D3928-0370-4563-8FCF-734A9B403890}"/>
              </a:ext>
            </a:extLst>
          </p:cNvPr>
          <p:cNvSpPr/>
          <p:nvPr/>
        </p:nvSpPr>
        <p:spPr>
          <a:xfrm>
            <a:off x="0" y="0"/>
            <a:ext cx="12192000" cy="2590800"/>
          </a:xfrm>
          <a:prstGeom prst="rect">
            <a:avLst/>
          </a:prstGeom>
          <a:gradFill>
            <a:gsLst>
              <a:gs pos="12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FD49DE94-B4A1-42F0-891B-7D40429390B7}"/>
              </a:ext>
            </a:extLst>
          </p:cNvPr>
          <p:cNvSpPr/>
          <p:nvPr/>
        </p:nvSpPr>
        <p:spPr>
          <a:xfrm>
            <a:off x="1968500" y="1485900"/>
            <a:ext cx="8216900" cy="8382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9FFA89E4-C2EB-4FED-B923-8A170986595D}"/>
              </a:ext>
            </a:extLst>
          </p:cNvPr>
          <p:cNvCxnSpPr/>
          <p:nvPr/>
        </p:nvCxnSpPr>
        <p:spPr>
          <a:xfrm flipH="1">
            <a:off x="3721100" y="1562100"/>
            <a:ext cx="1" cy="682677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4116608A-FB7E-4E34-83B6-8C0F0E557E35}"/>
              </a:ext>
            </a:extLst>
          </p:cNvPr>
          <p:cNvCxnSpPr/>
          <p:nvPr/>
        </p:nvCxnSpPr>
        <p:spPr>
          <a:xfrm flipH="1">
            <a:off x="6134100" y="1574800"/>
            <a:ext cx="1" cy="682677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2BF9811D-9D64-428A-8ACE-98167704BB40}"/>
              </a:ext>
            </a:extLst>
          </p:cNvPr>
          <p:cNvCxnSpPr/>
          <p:nvPr/>
        </p:nvCxnSpPr>
        <p:spPr>
          <a:xfrm flipH="1">
            <a:off x="8166100" y="1562100"/>
            <a:ext cx="1" cy="682677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348CCD62-0F5D-459F-9F9D-6467E72765AB}"/>
              </a:ext>
            </a:extLst>
          </p:cNvPr>
          <p:cNvSpPr/>
          <p:nvPr/>
        </p:nvSpPr>
        <p:spPr>
          <a:xfrm>
            <a:off x="2325143" y="1641828"/>
            <a:ext cx="1064714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E713EF7-A966-4634-8C33-C60C9E320C85}"/>
              </a:ext>
            </a:extLst>
          </p:cNvPr>
          <p:cNvSpPr/>
          <p:nvPr/>
        </p:nvSpPr>
        <p:spPr>
          <a:xfrm>
            <a:off x="3935481" y="1641828"/>
            <a:ext cx="2138727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 Somos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A9F61F3-FF16-4C7F-8DB0-2D9C22FCAB73}"/>
              </a:ext>
            </a:extLst>
          </p:cNvPr>
          <p:cNvSpPr/>
          <p:nvPr/>
        </p:nvSpPr>
        <p:spPr>
          <a:xfrm>
            <a:off x="6220272" y="1650447"/>
            <a:ext cx="1846596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Orçamento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6B16A0-18C4-4F36-88DD-BC20D5486C61}"/>
              </a:ext>
            </a:extLst>
          </p:cNvPr>
          <p:cNvSpPr/>
          <p:nvPr/>
        </p:nvSpPr>
        <p:spPr>
          <a:xfrm>
            <a:off x="8415103" y="1650447"/>
            <a:ext cx="1520930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Produtos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67B97C63-C6FA-45FB-A60F-57C41D4D6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22" y="-181071"/>
            <a:ext cx="6092028" cy="1796929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7EA5FD48-E7A9-4D4B-BC3A-51EF53EFD815}"/>
              </a:ext>
            </a:extLst>
          </p:cNvPr>
          <p:cNvSpPr/>
          <p:nvPr/>
        </p:nvSpPr>
        <p:spPr>
          <a:xfrm>
            <a:off x="9947256" y="98226"/>
            <a:ext cx="2019301" cy="1195767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5697A54F-BD17-4541-B66C-5501C594EEC0}"/>
              </a:ext>
            </a:extLst>
          </p:cNvPr>
          <p:cNvSpPr/>
          <p:nvPr/>
        </p:nvSpPr>
        <p:spPr>
          <a:xfrm>
            <a:off x="10363859" y="758410"/>
            <a:ext cx="1211132" cy="356032"/>
          </a:xfrm>
          <a:prstGeom prst="rect">
            <a:avLst/>
          </a:prstGeom>
          <a:gradFill>
            <a:gsLst>
              <a:gs pos="12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LOGIN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5205F79-6D98-4776-8028-927EFE7935AF}"/>
              </a:ext>
            </a:extLst>
          </p:cNvPr>
          <p:cNvSpPr/>
          <p:nvPr/>
        </p:nvSpPr>
        <p:spPr>
          <a:xfrm>
            <a:off x="10351158" y="221057"/>
            <a:ext cx="1236533" cy="386920"/>
          </a:xfrm>
          <a:prstGeom prst="rect">
            <a:avLst/>
          </a:prstGeom>
          <a:gradFill>
            <a:gsLst>
              <a:gs pos="1200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CADASTRO</a:t>
            </a:r>
          </a:p>
        </p:txBody>
      </p:sp>
      <p:pic>
        <p:nvPicPr>
          <p:cNvPr id="47" name="Picture 12" descr="Imagem relacionada">
            <a:extLst>
              <a:ext uri="{FF2B5EF4-FFF2-40B4-BE49-F238E27FC236}">
                <a16:creationId xmlns:a16="http://schemas.microsoft.com/office/drawing/2014/main" id="{4BF08FAC-BEBE-46B6-9865-DC130219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904" y="139158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Imagem relacionada">
            <a:extLst>
              <a:ext uri="{FF2B5EF4-FFF2-40B4-BE49-F238E27FC236}">
                <a16:creationId xmlns:a16="http://schemas.microsoft.com/office/drawing/2014/main" id="{AF498446-2068-4D15-9171-863C55938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490" y="989462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 descr="Imagem relacionada">
            <a:extLst>
              <a:ext uri="{FF2B5EF4-FFF2-40B4-BE49-F238E27FC236}">
                <a16:creationId xmlns:a16="http://schemas.microsoft.com/office/drawing/2014/main" id="{D7D35C23-610D-44AA-9199-FC0958A3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214" y="989462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Imagem relacionada">
            <a:extLst>
              <a:ext uri="{FF2B5EF4-FFF2-40B4-BE49-F238E27FC236}">
                <a16:creationId xmlns:a16="http://schemas.microsoft.com/office/drawing/2014/main" id="{EC635BD4-008A-4925-A8C8-7D40D78E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024" y="139158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Imagem relacionada">
            <a:extLst>
              <a:ext uri="{FF2B5EF4-FFF2-40B4-BE49-F238E27FC236}">
                <a16:creationId xmlns:a16="http://schemas.microsoft.com/office/drawing/2014/main" id="{62751089-E51D-4AE9-A0BF-A8DE2E16A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256" y="1489490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Imagem relacionada">
            <a:extLst>
              <a:ext uri="{FF2B5EF4-FFF2-40B4-BE49-F238E27FC236}">
                <a16:creationId xmlns:a16="http://schemas.microsoft.com/office/drawing/2014/main" id="{955D541A-1F20-46CE-A2E6-485D5AF0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417" y="2061387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Imagem relacionada">
            <a:extLst>
              <a:ext uri="{FF2B5EF4-FFF2-40B4-BE49-F238E27FC236}">
                <a16:creationId xmlns:a16="http://schemas.microsoft.com/office/drawing/2014/main" id="{46C702C3-1341-42B5-A472-FA0704B8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473254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Imagem relacionada">
            <a:extLst>
              <a:ext uri="{FF2B5EF4-FFF2-40B4-BE49-F238E27FC236}">
                <a16:creationId xmlns:a16="http://schemas.microsoft.com/office/drawing/2014/main" id="{520C1781-03F2-40E7-9D92-8DCAD05F1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04" y="2057112"/>
            <a:ext cx="260653" cy="2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3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D549A215-40FD-43C4-96E2-F74B52657B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 flipH="1">
            <a:off x="0" y="94333"/>
            <a:ext cx="12192000" cy="6811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73BFBCFA-5F5F-4A30-8DE3-1726C4A63EE2}"/>
              </a:ext>
            </a:extLst>
          </p:cNvPr>
          <p:cNvSpPr/>
          <p:nvPr/>
        </p:nvSpPr>
        <p:spPr>
          <a:xfrm>
            <a:off x="2553" y="21762"/>
            <a:ext cx="12192000" cy="69183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8D8CEB-7B87-4F6F-939D-6D085D697C06}"/>
              </a:ext>
            </a:extLst>
          </p:cNvPr>
          <p:cNvSpPr/>
          <p:nvPr/>
        </p:nvSpPr>
        <p:spPr>
          <a:xfrm>
            <a:off x="0" y="0"/>
            <a:ext cx="12192000" cy="872065"/>
          </a:xfrm>
          <a:prstGeom prst="rect">
            <a:avLst/>
          </a:prstGeom>
          <a:gradFill>
            <a:gsLst>
              <a:gs pos="12000">
                <a:schemeClr val="accent1">
                  <a:lumMod val="50000"/>
                  <a:alpha val="76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5" y="5598"/>
            <a:ext cx="3193741" cy="942039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0CF07EE4-CCF1-4B19-A507-71E69412B37B}"/>
              </a:ext>
            </a:extLst>
          </p:cNvPr>
          <p:cNvSpPr/>
          <p:nvPr/>
        </p:nvSpPr>
        <p:spPr>
          <a:xfrm>
            <a:off x="5336878" y="251817"/>
            <a:ext cx="938077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59CDE8C-7DD9-4D6A-8A4C-00DACD51D493}"/>
              </a:ext>
            </a:extLst>
          </p:cNvPr>
          <p:cNvSpPr/>
          <p:nvPr/>
        </p:nvSpPr>
        <p:spPr>
          <a:xfrm>
            <a:off x="6631096" y="228780"/>
            <a:ext cx="1856598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 Somos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25F20387-4D9B-4F54-9290-46927BBD68F8}"/>
              </a:ext>
            </a:extLst>
          </p:cNvPr>
          <p:cNvSpPr/>
          <p:nvPr/>
        </p:nvSpPr>
        <p:spPr>
          <a:xfrm>
            <a:off x="8769149" y="233738"/>
            <a:ext cx="1607491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Orçamento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72E3408B-8A9E-4DE4-AF7F-6054B50128C4}"/>
              </a:ext>
            </a:extLst>
          </p:cNvPr>
          <p:cNvSpPr/>
          <p:nvPr/>
        </p:nvSpPr>
        <p:spPr>
          <a:xfrm>
            <a:off x="10707325" y="219224"/>
            <a:ext cx="1330685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Produtos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55C8F20D-5816-412F-8AB5-5E2856FD702B}"/>
              </a:ext>
            </a:extLst>
          </p:cNvPr>
          <p:cNvCxnSpPr>
            <a:cxnSpLocks/>
          </p:cNvCxnSpPr>
          <p:nvPr/>
        </p:nvCxnSpPr>
        <p:spPr>
          <a:xfrm>
            <a:off x="6424153" y="280845"/>
            <a:ext cx="0" cy="391965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D3B691A1-D7ED-4F52-A8E5-95BFB42EA0D4}"/>
              </a:ext>
            </a:extLst>
          </p:cNvPr>
          <p:cNvCxnSpPr>
            <a:cxnSpLocks/>
          </p:cNvCxnSpPr>
          <p:nvPr/>
        </p:nvCxnSpPr>
        <p:spPr>
          <a:xfrm>
            <a:off x="8608552" y="271233"/>
            <a:ext cx="0" cy="391965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366CD3C-9D75-4627-AA00-4CE59285E538}"/>
              </a:ext>
            </a:extLst>
          </p:cNvPr>
          <p:cNvCxnSpPr>
            <a:cxnSpLocks/>
          </p:cNvCxnSpPr>
          <p:nvPr/>
        </p:nvCxnSpPr>
        <p:spPr>
          <a:xfrm>
            <a:off x="10546209" y="264089"/>
            <a:ext cx="0" cy="391965"/>
          </a:xfrm>
          <a:prstGeom prst="lin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610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94E5D4-DD1A-46D7-B9BE-0878621718B0}"/>
              </a:ext>
            </a:extLst>
          </p:cNvPr>
          <p:cNvSpPr/>
          <p:nvPr/>
        </p:nvSpPr>
        <p:spPr>
          <a:xfrm>
            <a:off x="1280160" y="1432559"/>
            <a:ext cx="9890760" cy="3992880"/>
          </a:xfrm>
          <a:prstGeom prst="rect">
            <a:avLst/>
          </a:prstGeom>
          <a:solidFill>
            <a:srgbClr val="263F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65BC1BC-E88B-4B11-8F7A-7B29FC7B6367}"/>
              </a:ext>
            </a:extLst>
          </p:cNvPr>
          <p:cNvSpPr/>
          <p:nvPr/>
        </p:nvSpPr>
        <p:spPr>
          <a:xfrm>
            <a:off x="1934818" y="2062221"/>
            <a:ext cx="8653671" cy="283723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Picture 12" descr="Imagem relacionada">
            <a:extLst>
              <a:ext uri="{FF2B5EF4-FFF2-40B4-BE49-F238E27FC236}">
                <a16:creationId xmlns:a16="http://schemas.microsoft.com/office/drawing/2014/main" id="{CE987934-5498-4164-AE82-920384F1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22" y="148510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m relacionada">
            <a:extLst>
              <a:ext uri="{FF2B5EF4-FFF2-40B4-BE49-F238E27FC236}">
                <a16:creationId xmlns:a16="http://schemas.microsoft.com/office/drawing/2014/main" id="{6B9BFB4F-719E-4D94-ABC4-996A87B7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98" y="480640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m relacionada">
            <a:extLst>
              <a:ext uri="{FF2B5EF4-FFF2-40B4-BE49-F238E27FC236}">
                <a16:creationId xmlns:a16="http://schemas.microsoft.com/office/drawing/2014/main" id="{7649DC14-9544-450F-8F59-9269ECFD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2" y="308530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m relacionada">
            <a:extLst>
              <a:ext uri="{FF2B5EF4-FFF2-40B4-BE49-F238E27FC236}">
                <a16:creationId xmlns:a16="http://schemas.microsoft.com/office/drawing/2014/main" id="{C41A6883-3427-432B-8847-4D4EAA46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180" y="15166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>
            <a:extLst>
              <a:ext uri="{FF2B5EF4-FFF2-40B4-BE49-F238E27FC236}">
                <a16:creationId xmlns:a16="http://schemas.microsoft.com/office/drawing/2014/main" id="{220D0E7F-0F89-4C53-BBC9-EED2FBD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26" y="487310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m relacionada">
            <a:extLst>
              <a:ext uri="{FF2B5EF4-FFF2-40B4-BE49-F238E27FC236}">
                <a16:creationId xmlns:a16="http://schemas.microsoft.com/office/drawing/2014/main" id="{8BD99438-4CDD-4FC6-9682-E4B64628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836" y="314321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m relacionada">
            <a:extLst>
              <a:ext uri="{FF2B5EF4-FFF2-40B4-BE49-F238E27FC236}">
                <a16:creationId xmlns:a16="http://schemas.microsoft.com/office/drawing/2014/main" id="{F1D559CF-2E8E-4D5A-B76E-839A7DA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998" y="142849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agem relacionada">
            <a:extLst>
              <a:ext uri="{FF2B5EF4-FFF2-40B4-BE49-F238E27FC236}">
                <a16:creationId xmlns:a16="http://schemas.microsoft.com/office/drawing/2014/main" id="{C92282B4-AC50-4AC2-AC74-D6368D461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18" y="14433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m relacionada">
            <a:extLst>
              <a:ext uri="{FF2B5EF4-FFF2-40B4-BE49-F238E27FC236}">
                <a16:creationId xmlns:a16="http://schemas.microsoft.com/office/drawing/2014/main" id="{4403B9F9-29DF-47E8-9FAA-3653125C4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84" y="145315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m relacionada">
            <a:extLst>
              <a:ext uri="{FF2B5EF4-FFF2-40B4-BE49-F238E27FC236}">
                <a16:creationId xmlns:a16="http://schemas.microsoft.com/office/drawing/2014/main" id="{F57DB043-4264-41AB-962B-706C14E7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903" y="14658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m relacionada">
            <a:extLst>
              <a:ext uri="{FF2B5EF4-FFF2-40B4-BE49-F238E27FC236}">
                <a16:creationId xmlns:a16="http://schemas.microsoft.com/office/drawing/2014/main" id="{36AE975A-3351-424B-82DB-6F2A2320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974" y="4894182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m relacionada">
            <a:extLst>
              <a:ext uri="{FF2B5EF4-FFF2-40B4-BE49-F238E27FC236}">
                <a16:creationId xmlns:a16="http://schemas.microsoft.com/office/drawing/2014/main" id="{08179834-F8E8-496C-A3DC-35E7E687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79" y="491391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Imagem relacionada">
            <a:extLst>
              <a:ext uri="{FF2B5EF4-FFF2-40B4-BE49-F238E27FC236}">
                <a16:creationId xmlns:a16="http://schemas.microsoft.com/office/drawing/2014/main" id="{F5FEA9F0-79F5-4676-AB60-A5F9FAEC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84" y="4906147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Imagem relacionada">
            <a:extLst>
              <a:ext uri="{FF2B5EF4-FFF2-40B4-BE49-F238E27FC236}">
                <a16:creationId xmlns:a16="http://schemas.microsoft.com/office/drawing/2014/main" id="{AB827F0E-2012-4978-AD33-C2405823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89" y="493152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C114B56C-23A6-4464-A125-3D4242C8F2A3}"/>
              </a:ext>
            </a:extLst>
          </p:cNvPr>
          <p:cNvSpPr/>
          <p:nvPr/>
        </p:nvSpPr>
        <p:spPr>
          <a:xfrm>
            <a:off x="3885269" y="4216641"/>
            <a:ext cx="4702634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www.ferragensandremedeiros.com</a:t>
            </a:r>
            <a:endParaRPr lang="pt-BR" sz="2400" b="1" i="1" cap="none" spc="0" dirty="0">
              <a:ln w="0">
                <a:solidFill>
                  <a:schemeClr val="tx1"/>
                </a:solidFill>
              </a:ln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9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889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75" y="2057285"/>
            <a:ext cx="8151114" cy="24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35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E994E5D4-DD1A-46D7-B9BE-0878621718B0}"/>
              </a:ext>
            </a:extLst>
          </p:cNvPr>
          <p:cNvSpPr/>
          <p:nvPr/>
        </p:nvSpPr>
        <p:spPr>
          <a:xfrm>
            <a:off x="1280160" y="1432559"/>
            <a:ext cx="9890760" cy="3992880"/>
          </a:xfrm>
          <a:prstGeom prst="rect">
            <a:avLst/>
          </a:prstGeom>
          <a:solidFill>
            <a:srgbClr val="263F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565BC1BC-E88B-4B11-8F7A-7B29FC7B6367}"/>
              </a:ext>
            </a:extLst>
          </p:cNvPr>
          <p:cNvSpPr/>
          <p:nvPr/>
        </p:nvSpPr>
        <p:spPr>
          <a:xfrm>
            <a:off x="1934818" y="2049521"/>
            <a:ext cx="8653671" cy="283723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Picture 12" descr="Imagem relacionada">
            <a:extLst>
              <a:ext uri="{FF2B5EF4-FFF2-40B4-BE49-F238E27FC236}">
                <a16:creationId xmlns:a16="http://schemas.microsoft.com/office/drawing/2014/main" id="{CE987934-5498-4164-AE82-920384F1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22" y="148510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Imagem relacionada">
            <a:extLst>
              <a:ext uri="{FF2B5EF4-FFF2-40B4-BE49-F238E27FC236}">
                <a16:creationId xmlns:a16="http://schemas.microsoft.com/office/drawing/2014/main" id="{6B9BFB4F-719E-4D94-ABC4-996A87B7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98" y="480640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Imagem relacionada">
            <a:extLst>
              <a:ext uri="{FF2B5EF4-FFF2-40B4-BE49-F238E27FC236}">
                <a16:creationId xmlns:a16="http://schemas.microsoft.com/office/drawing/2014/main" id="{7649DC14-9544-450F-8F59-9269ECFD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2" y="308530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m relacionada">
            <a:extLst>
              <a:ext uri="{FF2B5EF4-FFF2-40B4-BE49-F238E27FC236}">
                <a16:creationId xmlns:a16="http://schemas.microsoft.com/office/drawing/2014/main" id="{C41A6883-3427-432B-8847-4D4EAA46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180" y="15166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Imagem relacionada">
            <a:extLst>
              <a:ext uri="{FF2B5EF4-FFF2-40B4-BE49-F238E27FC236}">
                <a16:creationId xmlns:a16="http://schemas.microsoft.com/office/drawing/2014/main" id="{220D0E7F-0F89-4C53-BBC9-EED2FBD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26" y="487310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Imagem relacionada">
            <a:extLst>
              <a:ext uri="{FF2B5EF4-FFF2-40B4-BE49-F238E27FC236}">
                <a16:creationId xmlns:a16="http://schemas.microsoft.com/office/drawing/2014/main" id="{8BD99438-4CDD-4FC6-9682-E4B64628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836" y="314321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F1D559CF-2E8E-4D5A-B76E-839A7DA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8" y="144119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C92282B4-AC50-4AC2-AC74-D6368D461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18" y="14306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m relacionada">
            <a:extLst>
              <a:ext uri="{FF2B5EF4-FFF2-40B4-BE49-F238E27FC236}">
                <a16:creationId xmlns:a16="http://schemas.microsoft.com/office/drawing/2014/main" id="{4403B9F9-29DF-47E8-9FAA-3653125C4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84" y="145315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Imagem relacionada">
            <a:extLst>
              <a:ext uri="{FF2B5EF4-FFF2-40B4-BE49-F238E27FC236}">
                <a16:creationId xmlns:a16="http://schemas.microsoft.com/office/drawing/2014/main" id="{F57DB043-4264-41AB-962B-706C14E7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103" y="14531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36AE975A-3351-424B-82DB-6F2A2320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974" y="4894182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08179834-F8E8-496C-A3DC-35E7E687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79" y="491391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Imagem relacionada">
            <a:extLst>
              <a:ext uri="{FF2B5EF4-FFF2-40B4-BE49-F238E27FC236}">
                <a16:creationId xmlns:a16="http://schemas.microsoft.com/office/drawing/2014/main" id="{F5FEA9F0-79F5-4676-AB60-A5F9FAEC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84" y="4906147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Imagem relacionada">
            <a:extLst>
              <a:ext uri="{FF2B5EF4-FFF2-40B4-BE49-F238E27FC236}">
                <a16:creationId xmlns:a16="http://schemas.microsoft.com/office/drawing/2014/main" id="{AB827F0E-2012-4978-AD33-C2405823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189" y="493152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AD1298F-CBB3-4885-B0CF-9A123338A340}"/>
              </a:ext>
            </a:extLst>
          </p:cNvPr>
          <p:cNvSpPr/>
          <p:nvPr/>
        </p:nvSpPr>
        <p:spPr>
          <a:xfrm>
            <a:off x="4426867" y="4236205"/>
            <a:ext cx="6161622" cy="384721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9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CNPJ: 13.448.002/0001-90 – Inscrição Est. 001.753548.0063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114B56C-23A6-4464-A125-3D4242C8F2A3}"/>
              </a:ext>
            </a:extLst>
          </p:cNvPr>
          <p:cNvSpPr/>
          <p:nvPr/>
        </p:nvSpPr>
        <p:spPr>
          <a:xfrm>
            <a:off x="3955403" y="2363868"/>
            <a:ext cx="6602064" cy="384721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9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Rua Marechal Deodoro, nº 50 – Juiz de Fora- MG – CEP 3601300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DEBED63-876C-46AF-AA11-E2C4FD751990}"/>
              </a:ext>
            </a:extLst>
          </p:cNvPr>
          <p:cNvCxnSpPr/>
          <p:nvPr/>
        </p:nvCxnSpPr>
        <p:spPr>
          <a:xfrm>
            <a:off x="4582136" y="4233230"/>
            <a:ext cx="5849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12FDED85-B83C-44CC-BA1F-CE352A672504}"/>
              </a:ext>
            </a:extLst>
          </p:cNvPr>
          <p:cNvSpPr/>
          <p:nvPr/>
        </p:nvSpPr>
        <p:spPr>
          <a:xfrm>
            <a:off x="4898417" y="2897006"/>
            <a:ext cx="4716035" cy="384721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9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E-mail: ferragensandremedeiros@gmail.com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333536-C648-4896-BF0B-1C5051A119EC}"/>
              </a:ext>
            </a:extLst>
          </p:cNvPr>
          <p:cNvSpPr/>
          <p:nvPr/>
        </p:nvSpPr>
        <p:spPr>
          <a:xfrm>
            <a:off x="6236973" y="3440574"/>
            <a:ext cx="2162772" cy="384721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9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TEL: (32) 3212-5309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95" y="2273300"/>
            <a:ext cx="2448467" cy="23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9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ta: Pentágono 3">
            <a:extLst>
              <a:ext uri="{FF2B5EF4-FFF2-40B4-BE49-F238E27FC236}">
                <a16:creationId xmlns:a16="http://schemas.microsoft.com/office/drawing/2014/main" id="{487E4AF4-6984-42F9-BE94-2EB343FA093B}"/>
              </a:ext>
            </a:extLst>
          </p:cNvPr>
          <p:cNvSpPr/>
          <p:nvPr/>
        </p:nvSpPr>
        <p:spPr>
          <a:xfrm rot="16200000">
            <a:off x="1967798" y="2780161"/>
            <a:ext cx="3577533" cy="3796080"/>
          </a:xfrm>
          <a:prstGeom prst="homePlate">
            <a:avLst/>
          </a:prstGeom>
          <a:gradFill>
            <a:gsLst>
              <a:gs pos="87000">
                <a:srgbClr val="506998"/>
              </a:gs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outerShdw blurRad="50800" dist="38100" sx="101000" sy="101000" algn="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69512F-9D4D-4751-8E35-460CE63B8136}"/>
              </a:ext>
            </a:extLst>
          </p:cNvPr>
          <p:cNvSpPr/>
          <p:nvPr/>
        </p:nvSpPr>
        <p:spPr>
          <a:xfrm>
            <a:off x="2078525" y="374235"/>
            <a:ext cx="6583855" cy="2215991"/>
          </a:xfrm>
          <a:prstGeom prst="rect">
            <a:avLst/>
          </a:prstGeom>
          <a:noFill/>
          <a:effectLst>
            <a:outerShdw dist="38100" dir="18900000" algn="bl" rotWithShape="0">
              <a:prstClr val="black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38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36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/>
                <a:latin typeface="Impact" panose="020B0806030902050204" pitchFamily="34" charset="0"/>
              </a:rPr>
              <a:t>A</a:t>
            </a:r>
            <a:r>
              <a:rPr lang="pt-BR" sz="72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36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/>
                <a:latin typeface="Impact" panose="020B0806030902050204" pitchFamily="34" charset="0"/>
              </a:rPr>
              <a:t>ndré Medeiros</a:t>
            </a:r>
            <a:endParaRPr lang="pt-BR" sz="8800" dirty="0">
              <a:ln w="9525">
                <a:solidFill>
                  <a:schemeClr val="tx1"/>
                </a:solidFill>
                <a:prstDash val="solid"/>
              </a:ln>
              <a:gradFill>
                <a:gsLst>
                  <a:gs pos="36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5400000" scaled="1"/>
              </a:gradFill>
              <a:effectLst/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26E622-ED34-43A2-B622-FFCC70BBB52E}"/>
              </a:ext>
            </a:extLst>
          </p:cNvPr>
          <p:cNvSpPr/>
          <p:nvPr/>
        </p:nvSpPr>
        <p:spPr>
          <a:xfrm>
            <a:off x="2990029" y="805122"/>
            <a:ext cx="4857419" cy="677108"/>
          </a:xfrm>
          <a:prstGeom prst="rect">
            <a:avLst/>
          </a:prstGeom>
          <a:noFill/>
          <a:effectLst>
            <a:outerShdw dist="38100" dir="18900000" algn="bl" rotWithShape="0">
              <a:prstClr val="black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8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10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/>
                <a:latin typeface="Impact" panose="020B0806030902050204" pitchFamily="34" charset="0"/>
              </a:rPr>
              <a:t>Ferragens e Acessórios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B69512F-9D4D-4751-8E35-460CE63B8136}"/>
              </a:ext>
            </a:extLst>
          </p:cNvPr>
          <p:cNvSpPr/>
          <p:nvPr/>
        </p:nvSpPr>
        <p:spPr>
          <a:xfrm>
            <a:off x="2037328" y="5182129"/>
            <a:ext cx="34579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41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76200" dist="38100" dir="2700000" algn="tl" rotWithShape="0">
                    <a:schemeClr val="tx1"/>
                  </a:outerShdw>
                </a:effectLst>
                <a:latin typeface="Impact" panose="020B0806030902050204" pitchFamily="34" charset="0"/>
              </a:rPr>
              <a:t>A</a:t>
            </a:r>
            <a:r>
              <a:rPr lang="pt-BR" sz="36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41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76200" dist="38100" dir="2700000" algn="tl" rotWithShape="0">
                    <a:schemeClr val="tx1"/>
                  </a:outerShdw>
                </a:effectLst>
                <a:latin typeface="Impact" panose="020B0806030902050204" pitchFamily="34" charset="0"/>
              </a:rPr>
              <a:t>ndré Medeiros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126E622-ED34-43A2-B622-FFCC70BBB52E}"/>
              </a:ext>
            </a:extLst>
          </p:cNvPr>
          <p:cNvSpPr/>
          <p:nvPr/>
        </p:nvSpPr>
        <p:spPr>
          <a:xfrm>
            <a:off x="2559973" y="5538528"/>
            <a:ext cx="289213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41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76200" dist="38100" dir="2700000" algn="tl" rotWithShape="0">
                    <a:schemeClr val="tx1"/>
                  </a:outerShdw>
                </a:effectLst>
                <a:latin typeface="Impact" panose="020B0806030902050204" pitchFamily="34" charset="0"/>
              </a:rPr>
              <a:t>Ferragens e Acessórios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055" y="3447835"/>
            <a:ext cx="2683831" cy="1916184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0525">
            <a:off x="7879645" y="618842"/>
            <a:ext cx="1683966" cy="1202308"/>
          </a:xfrm>
          <a:prstGeom prst="rect">
            <a:avLst/>
          </a:prstGeom>
        </p:spPr>
      </p:pic>
      <p:sp>
        <p:nvSpPr>
          <p:cNvPr id="32" name="Seta: Pentágono 3">
            <a:extLst>
              <a:ext uri="{FF2B5EF4-FFF2-40B4-BE49-F238E27FC236}">
                <a16:creationId xmlns:a16="http://schemas.microsoft.com/office/drawing/2014/main" id="{487E4AF4-6984-42F9-BE94-2EB343FA093B}"/>
              </a:ext>
            </a:extLst>
          </p:cNvPr>
          <p:cNvSpPr/>
          <p:nvPr/>
        </p:nvSpPr>
        <p:spPr>
          <a:xfrm rot="16200000">
            <a:off x="6844598" y="2780161"/>
            <a:ext cx="3577533" cy="3796080"/>
          </a:xfrm>
          <a:prstGeom prst="homePlate">
            <a:avLst/>
          </a:prstGeom>
          <a:noFill/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outerShdw blurRad="50800" dist="38100" sx="101000" sy="101000" algn="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2B69512F-9D4D-4751-8E35-460CE63B8136}"/>
              </a:ext>
            </a:extLst>
          </p:cNvPr>
          <p:cNvSpPr/>
          <p:nvPr/>
        </p:nvSpPr>
        <p:spPr>
          <a:xfrm>
            <a:off x="6914128" y="5182129"/>
            <a:ext cx="34579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41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76200" dist="38100" dir="2700000" algn="tl" rotWithShape="0">
                    <a:schemeClr val="tx1"/>
                  </a:outerShdw>
                </a:effectLst>
                <a:latin typeface="Impact" panose="020B0806030902050204" pitchFamily="34" charset="0"/>
              </a:rPr>
              <a:t>A</a:t>
            </a:r>
            <a:r>
              <a:rPr lang="pt-BR" sz="36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41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76200" dist="38100" dir="2700000" algn="tl" rotWithShape="0">
                    <a:schemeClr val="tx1"/>
                  </a:outerShdw>
                </a:effectLst>
                <a:latin typeface="Impact" panose="020B0806030902050204" pitchFamily="34" charset="0"/>
              </a:rPr>
              <a:t>ndré Medeiros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4126E622-ED34-43A2-B622-FFCC70BBB52E}"/>
              </a:ext>
            </a:extLst>
          </p:cNvPr>
          <p:cNvSpPr/>
          <p:nvPr/>
        </p:nvSpPr>
        <p:spPr>
          <a:xfrm>
            <a:off x="7436773" y="5538528"/>
            <a:ext cx="289213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41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76200" dist="38100" dir="2700000" algn="tl" rotWithShape="0">
                    <a:schemeClr val="tx1"/>
                  </a:outerShdw>
                </a:effectLst>
                <a:latin typeface="Impact" panose="020B0806030902050204" pitchFamily="34" charset="0"/>
              </a:rPr>
              <a:t>Ferragens e Acessórios</a:t>
            </a:r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8855" y="3447835"/>
            <a:ext cx="2683831" cy="19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43" y="0"/>
            <a:ext cx="8545368" cy="2678017"/>
          </a:xfrm>
          <a:prstGeom prst="rect">
            <a:avLst/>
          </a:prstGeom>
        </p:spPr>
      </p:pic>
      <p:sp>
        <p:nvSpPr>
          <p:cNvPr id="14" name="Seta: Pentágono 3">
            <a:extLst>
              <a:ext uri="{FF2B5EF4-FFF2-40B4-BE49-F238E27FC236}">
                <a16:creationId xmlns:a16="http://schemas.microsoft.com/office/drawing/2014/main" id="{487E4AF4-6984-42F9-BE94-2EB343FA093B}"/>
              </a:ext>
            </a:extLst>
          </p:cNvPr>
          <p:cNvSpPr/>
          <p:nvPr/>
        </p:nvSpPr>
        <p:spPr>
          <a:xfrm rot="16200000">
            <a:off x="1865263" y="2744611"/>
            <a:ext cx="3577533" cy="3796080"/>
          </a:xfrm>
          <a:prstGeom prst="homePlate">
            <a:avLst/>
          </a:prstGeom>
          <a:solidFill>
            <a:schemeClr val="bg1"/>
          </a:solidFill>
          <a:ln w="1238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" descr="Imagem relacionada">
            <a:extLst>
              <a:ext uri="{FF2B5EF4-FFF2-40B4-BE49-F238E27FC236}">
                <a16:creationId xmlns:a16="http://schemas.microsoft.com/office/drawing/2014/main" id="{E0CB0A9E-F1DB-4FE7-A7E6-EB5D00FF1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5388" flipH="1">
            <a:off x="2577596" y="3378134"/>
            <a:ext cx="2400563" cy="22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B69512F-9D4D-4751-8E35-460CE63B8136}"/>
              </a:ext>
            </a:extLst>
          </p:cNvPr>
          <p:cNvSpPr/>
          <p:nvPr/>
        </p:nvSpPr>
        <p:spPr>
          <a:xfrm>
            <a:off x="1949878" y="5182880"/>
            <a:ext cx="340830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rgbClr val="9F9F9F">
                      <a:alpha val="6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A</a:t>
            </a:r>
            <a:r>
              <a:rPr lang="pt-B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rgbClr val="9F9F9F">
                      <a:alpha val="6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ndré Medei</a:t>
            </a:r>
            <a:r>
              <a:rPr lang="pt-B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rgbClr val="9F9F9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r>
              <a:rPr lang="pt-B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rgbClr val="9F9F9F">
                      <a:alpha val="6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os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126E622-ED34-43A2-B622-FFCC70BBB52E}"/>
              </a:ext>
            </a:extLst>
          </p:cNvPr>
          <p:cNvSpPr/>
          <p:nvPr/>
        </p:nvSpPr>
        <p:spPr>
          <a:xfrm>
            <a:off x="2429898" y="5408165"/>
            <a:ext cx="289213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rgbClr val="9F9F9F">
                      <a:alpha val="6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Ferragens e Acessórios</a:t>
            </a:r>
          </a:p>
        </p:txBody>
      </p:sp>
      <p:sp>
        <p:nvSpPr>
          <p:cNvPr id="18" name="Seta: Pentágono 3">
            <a:extLst>
              <a:ext uri="{FF2B5EF4-FFF2-40B4-BE49-F238E27FC236}">
                <a16:creationId xmlns:a16="http://schemas.microsoft.com/office/drawing/2014/main" id="{487E4AF4-6984-42F9-BE94-2EB343FA093B}"/>
              </a:ext>
            </a:extLst>
          </p:cNvPr>
          <p:cNvSpPr/>
          <p:nvPr/>
        </p:nvSpPr>
        <p:spPr>
          <a:xfrm rot="16200000">
            <a:off x="6424564" y="2770012"/>
            <a:ext cx="3577533" cy="3796080"/>
          </a:xfrm>
          <a:prstGeom prst="homePlate">
            <a:avLst/>
          </a:prstGeom>
          <a:solidFill>
            <a:schemeClr val="tx1"/>
          </a:solidFill>
          <a:ln w="123825">
            <a:solidFill>
              <a:schemeClr val="bg1"/>
            </a:solidFill>
          </a:ln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B69512F-9D4D-4751-8E35-460CE63B8136}"/>
              </a:ext>
            </a:extLst>
          </p:cNvPr>
          <p:cNvSpPr/>
          <p:nvPr/>
        </p:nvSpPr>
        <p:spPr>
          <a:xfrm>
            <a:off x="6509179" y="5208281"/>
            <a:ext cx="340830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rgbClr val="9F9F9F">
                      <a:alpha val="6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A</a:t>
            </a:r>
            <a:r>
              <a:rPr lang="pt-BR" sz="36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rgbClr val="9F9F9F">
                      <a:alpha val="6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ndré Medei</a:t>
            </a:r>
            <a:r>
              <a:rPr lang="pt-BR" sz="3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rgbClr val="9F9F9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r>
              <a:rPr lang="pt-BR" sz="36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rgbClr val="9F9F9F">
                      <a:alpha val="6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126E622-ED34-43A2-B622-FFCC70BBB52E}"/>
              </a:ext>
            </a:extLst>
          </p:cNvPr>
          <p:cNvSpPr/>
          <p:nvPr/>
        </p:nvSpPr>
        <p:spPr>
          <a:xfrm>
            <a:off x="6989199" y="5433566"/>
            <a:ext cx="289213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rgbClr val="9F9F9F">
                      <a:alpha val="6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Ferragens e Acessórios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07" y="2879284"/>
            <a:ext cx="3614964" cy="32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0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560338" y="290429"/>
            <a:ext cx="11061520" cy="6299200"/>
          </a:xfrm>
          <a:prstGeom prst="roundRect">
            <a:avLst>
              <a:gd name="adj" fmla="val 112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724039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366699" y="3186021"/>
            <a:ext cx="829060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36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481" y="3214165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7" y="3195337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Arredondado 6"/>
          <p:cNvSpPr/>
          <p:nvPr/>
        </p:nvSpPr>
        <p:spPr>
          <a:xfrm>
            <a:off x="801817" y="563628"/>
            <a:ext cx="10649747" cy="895927"/>
          </a:xfrm>
          <a:prstGeom prst="roundRect">
            <a:avLst>
              <a:gd name="adj" fmla="val 44502"/>
            </a:avLst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173495" y="420204"/>
            <a:ext cx="357245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EMPRESA</a:t>
            </a:r>
          </a:p>
        </p:txBody>
      </p:sp>
      <p:pic>
        <p:nvPicPr>
          <p:cNvPr id="2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00" y="70122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5" y="68998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271270" y="3459165"/>
            <a:ext cx="4288031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-Rua Marechal Deodoro </a:t>
            </a:r>
          </a:p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nº 50 Centro – Juiz de Fora – MG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045696" y="2098095"/>
            <a:ext cx="5894049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-Ferragens e Acessórios André Medeiros Ltda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067464" y="2778630"/>
            <a:ext cx="5596789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-Tempo de mercado: Desde Março de 2011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017387" y="4478254"/>
            <a:ext cx="5995488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-E-mail: ferragensandremedeiros@gmail.com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044574" y="5158791"/>
            <a:ext cx="5873211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nb-NO" sz="24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Telefone: (32) 3212-5309 - (32) 991140-1228</a:t>
            </a:r>
            <a:endParaRPr lang="pt-BR" sz="2400" b="1" i="1" dirty="0">
              <a:ln w="0">
                <a:solidFill>
                  <a:schemeClr val="tx1"/>
                </a:solidFill>
              </a:ln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9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889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Seta: Pentágono 3">
            <a:extLst>
              <a:ext uri="{FF2B5EF4-FFF2-40B4-BE49-F238E27FC236}">
                <a16:creationId xmlns:a16="http://schemas.microsoft.com/office/drawing/2014/main" id="{487E4AF4-6984-42F9-BE94-2EB343FA093B}"/>
              </a:ext>
            </a:extLst>
          </p:cNvPr>
          <p:cNvSpPr/>
          <p:nvPr/>
        </p:nvSpPr>
        <p:spPr>
          <a:xfrm rot="16200000">
            <a:off x="7210033" y="1826101"/>
            <a:ext cx="3577533" cy="3796080"/>
          </a:xfrm>
          <a:prstGeom prst="homePlate">
            <a:avLst/>
          </a:prstGeom>
          <a:gradFill>
            <a:gsLst>
              <a:gs pos="87000">
                <a:srgbClr val="506998"/>
              </a:gs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outerShdw blurRad="50800" dist="38100" sx="101000" sy="101000" algn="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B69512F-9D4D-4751-8E35-460CE63B8136}"/>
              </a:ext>
            </a:extLst>
          </p:cNvPr>
          <p:cNvSpPr/>
          <p:nvPr/>
        </p:nvSpPr>
        <p:spPr>
          <a:xfrm>
            <a:off x="7279563" y="4228069"/>
            <a:ext cx="34579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41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76200" dist="38100" dir="2700000" algn="tl" rotWithShape="0">
                    <a:schemeClr val="tx1"/>
                  </a:outerShdw>
                </a:effectLst>
                <a:latin typeface="Impact" panose="020B0806030902050204" pitchFamily="34" charset="0"/>
              </a:rPr>
              <a:t>A</a:t>
            </a:r>
            <a:r>
              <a:rPr lang="pt-BR" sz="3600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41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76200" dist="38100" dir="2700000" algn="tl" rotWithShape="0">
                    <a:schemeClr val="tx1"/>
                  </a:outerShdw>
                </a:effectLst>
                <a:latin typeface="Impact" panose="020B0806030902050204" pitchFamily="34" charset="0"/>
              </a:rPr>
              <a:t>ndré Medeiros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126E622-ED34-43A2-B622-FFCC70BBB52E}"/>
              </a:ext>
            </a:extLst>
          </p:cNvPr>
          <p:cNvSpPr/>
          <p:nvPr/>
        </p:nvSpPr>
        <p:spPr>
          <a:xfrm>
            <a:off x="7802208" y="4584468"/>
            <a:ext cx="289213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41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76200" dist="38100" dir="2700000" algn="tl" rotWithShape="0">
                    <a:schemeClr val="tx1"/>
                  </a:outerShdw>
                </a:effectLst>
                <a:latin typeface="Impact" panose="020B0806030902050204" pitchFamily="34" charset="0"/>
              </a:rPr>
              <a:t>Ferragens e Acessórios</a:t>
            </a:r>
          </a:p>
        </p:txBody>
      </p:sp>
      <p:pic>
        <p:nvPicPr>
          <p:cNvPr id="43" name="Imagem 4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4290" y="2493775"/>
            <a:ext cx="2683831" cy="19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1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528864" y="282121"/>
            <a:ext cx="11061520" cy="6299200"/>
          </a:xfrm>
          <a:prstGeom prst="roundRect">
            <a:avLst>
              <a:gd name="adj" fmla="val 112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6080271" y="2284357"/>
            <a:ext cx="2677336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-André Medeiros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6076131" y="2883528"/>
            <a:ext cx="1135247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-Idade</a:t>
            </a:r>
          </a:p>
        </p:txBody>
      </p:sp>
      <p:grpSp>
        <p:nvGrpSpPr>
          <p:cNvPr id="33" name="Agrupar 32"/>
          <p:cNvGrpSpPr/>
          <p:nvPr/>
        </p:nvGrpSpPr>
        <p:grpSpPr>
          <a:xfrm>
            <a:off x="1529340" y="1765666"/>
            <a:ext cx="4142210" cy="4053955"/>
            <a:chOff x="2272138" y="2322089"/>
            <a:chExt cx="3241964" cy="3029527"/>
          </a:xfrm>
        </p:grpSpPr>
        <p:sp>
          <p:nvSpPr>
            <p:cNvPr id="34" name="Retângulo 33"/>
            <p:cNvSpPr/>
            <p:nvPr/>
          </p:nvSpPr>
          <p:spPr>
            <a:xfrm>
              <a:off x="2276252" y="2322089"/>
              <a:ext cx="3237850" cy="3029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5" name="Conector reto 34"/>
            <p:cNvCxnSpPr/>
            <p:nvPr/>
          </p:nvCxnSpPr>
          <p:spPr>
            <a:xfrm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H="1"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346837" y="3141323"/>
            <a:ext cx="829060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619" y="3169467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874568" y="555320"/>
            <a:ext cx="10408956" cy="895927"/>
          </a:xfrm>
          <a:prstGeom prst="roundRect">
            <a:avLst>
              <a:gd name="adj" fmla="val 44502"/>
            </a:avLst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717821" y="411896"/>
            <a:ext cx="242085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DONO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036" y="69292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97" y="68288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5717775" y="3483311"/>
            <a:ext cx="5582837" cy="2246769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-Lorem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into.\</a:t>
            </a:r>
            <a:endParaRPr lang="pt-BR" sz="2000" b="1" i="1" dirty="0">
              <a:ln w="0">
                <a:solidFill>
                  <a:schemeClr val="tx1"/>
                </a:solidFill>
              </a:ln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9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889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381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566962" y="291643"/>
            <a:ext cx="11061520" cy="6299200"/>
          </a:xfrm>
          <a:prstGeom prst="roundRect">
            <a:avLst>
              <a:gd name="adj" fmla="val 112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244315" y="2400559"/>
            <a:ext cx="5913934" cy="310854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-A necessidade principal do cliente foi o inicio de um marketing digital, transmitir a identidade da empresa no meio digita, e se preparar para um futuro e-commerce, com pedido e entrega de produtos através de um sistema web.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343888" y="3156216"/>
            <a:ext cx="829060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670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12666" y="564842"/>
            <a:ext cx="10408956" cy="895927"/>
          </a:xfrm>
          <a:prstGeom prst="roundRect">
            <a:avLst>
              <a:gd name="adj" fmla="val 44502"/>
            </a:avLst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3467298" y="421418"/>
            <a:ext cx="4998100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NECESSIDADE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134" y="702443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95" y="692402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12" y="1780764"/>
            <a:ext cx="2039930" cy="40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3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566962" y="320219"/>
            <a:ext cx="11061520" cy="6299200"/>
          </a:xfrm>
          <a:prstGeom prst="roundRect">
            <a:avLst>
              <a:gd name="adj" fmla="val 112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329598" y="3156216"/>
            <a:ext cx="829060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380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12666" y="593418"/>
            <a:ext cx="10408956" cy="895927"/>
          </a:xfrm>
          <a:prstGeom prst="roundRect">
            <a:avLst>
              <a:gd name="adj" fmla="val 44502"/>
            </a:avLst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182108" y="449994"/>
            <a:ext cx="3568477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SOLUÇÃO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134" y="73101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95" y="72097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FEF5972C-148B-4173-BDD4-77CAEAB5B82E}"/>
              </a:ext>
            </a:extLst>
          </p:cNvPr>
          <p:cNvSpPr/>
          <p:nvPr/>
        </p:nvSpPr>
        <p:spPr>
          <a:xfrm>
            <a:off x="5251534" y="2184646"/>
            <a:ext cx="5803813" cy="35394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-A solução para o problema para o cliente, é a construção visual da empresa através de um site, e aumentando a interação online com o cliente através do sistema, mostrando ao cliente todos os produtos e oferecendo ao cliente um orçamento feito pelo mesmo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97" y="1788128"/>
            <a:ext cx="2736920" cy="40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581250" y="277355"/>
            <a:ext cx="11061520" cy="6299200"/>
          </a:xfrm>
          <a:prstGeom prst="roundRect">
            <a:avLst>
              <a:gd name="adj" fmla="val 112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343887" y="3156216"/>
            <a:ext cx="829060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669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26954" y="550554"/>
            <a:ext cx="10408956" cy="895927"/>
          </a:xfrm>
          <a:prstGeom prst="roundRect">
            <a:avLst>
              <a:gd name="adj" fmla="val 44502"/>
            </a:avLst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422" y="688155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83" y="67811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2AB4A9DA-5BA1-475E-9140-F1478C50FD53}"/>
              </a:ext>
            </a:extLst>
          </p:cNvPr>
          <p:cNvSpPr/>
          <p:nvPr/>
        </p:nvSpPr>
        <p:spPr>
          <a:xfrm>
            <a:off x="1381013" y="1817772"/>
            <a:ext cx="3724739" cy="5847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-Cadastro de clientes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4B8A98C-286A-4274-8C6D-C7036085C9C1}"/>
              </a:ext>
            </a:extLst>
          </p:cNvPr>
          <p:cNvSpPr/>
          <p:nvPr/>
        </p:nvSpPr>
        <p:spPr>
          <a:xfrm>
            <a:off x="1499305" y="3021983"/>
            <a:ext cx="2496838" cy="5847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pt-BR" sz="3200" b="1" i="1" dirty="0" err="1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r>
              <a:rPr lang="pt-BR" sz="32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Cliente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14E485A-49E6-4543-8B63-7085E4EF9C6E}"/>
              </a:ext>
            </a:extLst>
          </p:cNvPr>
          <p:cNvSpPr/>
          <p:nvPr/>
        </p:nvSpPr>
        <p:spPr>
          <a:xfrm>
            <a:off x="1351871" y="4191083"/>
            <a:ext cx="4339842" cy="5847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-Orçamento de produtos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FE77FF9-E866-46A0-AA3A-6A52F4A00560}"/>
              </a:ext>
            </a:extLst>
          </p:cNvPr>
          <p:cNvSpPr/>
          <p:nvPr/>
        </p:nvSpPr>
        <p:spPr>
          <a:xfrm>
            <a:off x="7819614" y="2235114"/>
            <a:ext cx="18473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pt-BR" sz="2800" b="1" dirty="0">
              <a:ln w="12700" cap="flat" cmpd="sng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641690" y="407130"/>
            <a:ext cx="9047349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REQUISITOS FUNCIONAIS</a:t>
            </a: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224CFA1A-91DC-4955-AC5F-406230D0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949" y="1652286"/>
            <a:ext cx="4378322" cy="437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746DBD5A-DDEC-4204-8CEE-FE4F50B296AB}"/>
              </a:ext>
            </a:extLst>
          </p:cNvPr>
          <p:cNvSpPr/>
          <p:nvPr/>
        </p:nvSpPr>
        <p:spPr>
          <a:xfrm>
            <a:off x="1351871" y="5445833"/>
            <a:ext cx="5320495" cy="5847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i="1" dirty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9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889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-Adicionar Lista de Orçamento</a:t>
            </a:r>
          </a:p>
        </p:txBody>
      </p:sp>
    </p:spTree>
    <p:extLst>
      <p:ext uri="{BB962C8B-B14F-4D97-AF65-F5344CB8AC3E}">
        <p14:creationId xmlns:p14="http://schemas.microsoft.com/office/powerpoint/2010/main" val="68352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566962" y="291643"/>
            <a:ext cx="11061520" cy="6299200"/>
          </a:xfrm>
          <a:prstGeom prst="roundRect">
            <a:avLst>
              <a:gd name="adj" fmla="val 112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358177" y="3156216"/>
            <a:ext cx="829060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959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12666" y="564842"/>
            <a:ext cx="10408956" cy="895927"/>
          </a:xfrm>
          <a:prstGeom prst="roundRect">
            <a:avLst>
              <a:gd name="adj" fmla="val 44502"/>
            </a:avLst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2333716" y="421418"/>
            <a:ext cx="7634719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REGRA DE NEGÓCIOS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134" y="702443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95" y="692402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061E9D3E-3E41-49C0-AA43-22F22E39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89" y="1832601"/>
            <a:ext cx="4116181" cy="411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566962" y="291643"/>
            <a:ext cx="11061520" cy="6299200"/>
          </a:xfrm>
          <a:prstGeom prst="roundRect">
            <a:avLst>
              <a:gd name="adj" fmla="val 112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358177" y="3156216"/>
            <a:ext cx="829060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959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12666" y="564842"/>
            <a:ext cx="10408956" cy="895927"/>
          </a:xfrm>
          <a:prstGeom prst="roundRect">
            <a:avLst>
              <a:gd name="adj" fmla="val 44502"/>
            </a:avLst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3664660" y="421418"/>
            <a:ext cx="497283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CASO DE USO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134" y="702443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95" y="692402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ACB3F84-2F96-4EED-8D50-4E3A28E9DC47}"/>
              </a:ext>
            </a:extLst>
          </p:cNvPr>
          <p:cNvGrpSpPr/>
          <p:nvPr/>
        </p:nvGrpSpPr>
        <p:grpSpPr>
          <a:xfrm>
            <a:off x="1529339" y="1765666"/>
            <a:ext cx="9265319" cy="4053955"/>
            <a:chOff x="2272138" y="2322089"/>
            <a:chExt cx="3241964" cy="3029527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E4FB4FD-A980-4F0C-B4A6-CCE0922A4FB1}"/>
                </a:ext>
              </a:extLst>
            </p:cNvPr>
            <p:cNvSpPr/>
            <p:nvPr/>
          </p:nvSpPr>
          <p:spPr>
            <a:xfrm>
              <a:off x="2276252" y="2322089"/>
              <a:ext cx="3237850" cy="3029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F29AF276-32B3-47EE-9A59-58071718D365}"/>
                </a:ext>
              </a:extLst>
            </p:cNvPr>
            <p:cNvCxnSpPr/>
            <p:nvPr/>
          </p:nvCxnSpPr>
          <p:spPr>
            <a:xfrm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081B63B8-8BC2-48C9-8CA7-969A100EC4E5}"/>
                </a:ext>
              </a:extLst>
            </p:cNvPr>
            <p:cNvCxnSpPr/>
            <p:nvPr/>
          </p:nvCxnSpPr>
          <p:spPr>
            <a:xfrm flipH="1"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043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566962" y="291643"/>
            <a:ext cx="11061520" cy="6299200"/>
          </a:xfrm>
          <a:prstGeom prst="roundRect">
            <a:avLst>
              <a:gd name="adj" fmla="val 112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75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123825">
            <a:gradFill>
              <a:gsLst>
                <a:gs pos="13000">
                  <a:schemeClr val="accent4">
                    <a:lumMod val="60000"/>
                    <a:lumOff val="40000"/>
                  </a:schemeClr>
                </a:gs>
                <a:gs pos="89381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358177" y="3156216"/>
            <a:ext cx="829060" cy="644270"/>
          </a:xfrm>
          <a:prstGeom prst="rect">
            <a:avLst/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959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12666" y="564842"/>
            <a:ext cx="10408956" cy="895927"/>
          </a:xfrm>
          <a:prstGeom prst="roundRect">
            <a:avLst>
              <a:gd name="adj" fmla="val 44502"/>
            </a:avLst>
          </a:prstGeom>
          <a:gradFill>
            <a:gsLst>
              <a:gs pos="13000">
                <a:schemeClr val="accent4">
                  <a:lumMod val="60000"/>
                  <a:lumOff val="40000"/>
                </a:schemeClr>
              </a:gs>
              <a:gs pos="89381">
                <a:schemeClr val="accent4">
                  <a:lumMod val="50000"/>
                </a:schemeClr>
              </a:gs>
            </a:gsLst>
            <a:lin ang="5400000" scaled="1"/>
          </a:gra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763521" y="421418"/>
            <a:ext cx="2775119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GRUPO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134" y="702443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95" y="692402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470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264</Words>
  <Application>Microsoft Office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Ygor Kronemberger</dc:creator>
  <cp:lastModifiedBy>Ygor Kronemberger</cp:lastModifiedBy>
  <cp:revision>48</cp:revision>
  <dcterms:created xsi:type="dcterms:W3CDTF">2019-05-27T04:48:44Z</dcterms:created>
  <dcterms:modified xsi:type="dcterms:W3CDTF">2019-05-30T06:10:02Z</dcterms:modified>
</cp:coreProperties>
</file>